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20.jpeg" ContentType="image/jpeg"/>
  <Override PartName="/ppt/media/image15.png" ContentType="image/png"/>
  <Override PartName="/ppt/media/image14.png" ContentType="image/png"/>
  <Override PartName="/ppt/media/image12.png" ContentType="image/png"/>
  <Override PartName="/ppt/media/image19.jpeg" ContentType="image/jpeg"/>
  <Override PartName="/ppt/media/image11.png" ContentType="image/png"/>
  <Override PartName="/ppt/media/image10.png" ContentType="image/png"/>
  <Override PartName="/ppt/media/image9.png" ContentType="image/png"/>
  <Override PartName="/ppt/media/image18.png" ContentType="image/png"/>
  <Override PartName="/ppt/media/image7.jpeg" ContentType="image/jpeg"/>
  <Override PartName="/ppt/media/image6.png" ContentType="image/png"/>
  <Override PartName="/ppt/media/image5.png" ContentType="image/png"/>
  <Override PartName="/ppt/media/image4.png" ContentType="image/png"/>
  <Override PartName="/ppt/media/image17.png" ContentType="image/png"/>
  <Override PartName="/ppt/media/image3.png" ContentType="image/png"/>
  <Override PartName="/ppt/media/image16.png" ContentType="image/png"/>
  <Override PartName="/ppt/media/image13.jpeg" ContentType="image/jpeg"/>
  <Override PartName="/ppt/media/image2.png" ContentType="image/png"/>
  <Override PartName="/ppt/media/image8.png" ContentType="image/png"/>
  <Override PartName="/ppt/media/image1.jpeg" ContentType="image/jpeg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7.png"/><Relationship Id="rId3" Type="http://schemas.openxmlformats.org/officeDocument/2006/relationships/image" Target="../media/image18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80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1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6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20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21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13.jpeg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6.xml"/><Relationship Id="rId8" Type="http://schemas.openxmlformats.org/officeDocument/2006/relationships/slideLayout" Target="../slideLayouts/slideLayout27.xml"/><Relationship Id="rId9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3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44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5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46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83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84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85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86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1293840" y="1388520"/>
            <a:ext cx="3716280" cy="136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Tompa Mihály Közösségi ház</a:t>
            </a:r>
            <a:endParaRPr/>
          </a:p>
        </p:txBody>
      </p:sp>
      <p:pic>
        <p:nvPicPr>
          <p:cNvPr id="123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  <p:sp>
        <p:nvSpPr>
          <p:cNvPr id="124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0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Belügyminisztérium (Nem konszolidált települések BM támogatása)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0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20.000.000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0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1295280" y="982080"/>
            <a:ext cx="9599040" cy="130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Bel és kültéri közösségi szolgáltató tér kialakítása</a:t>
            </a:r>
            <a:endParaRPr/>
          </a:p>
        </p:txBody>
      </p:sp>
      <p:sp>
        <p:nvSpPr>
          <p:cNvPr id="126" name="CustomShape 2"/>
          <p:cNvSpPr/>
          <p:nvPr/>
        </p:nvSpPr>
        <p:spPr>
          <a:xfrm>
            <a:off x="1295280" y="2557080"/>
            <a:ext cx="9599040" cy="3316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LEADER</a:t>
            </a:r>
            <a:endParaRPr/>
          </a:p>
          <a:p>
            <a:pPr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19.998.875 Ft</a:t>
            </a:r>
            <a:endParaRPr/>
          </a:p>
          <a:p>
            <a:pPr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1295280" y="4815360"/>
            <a:ext cx="9607680" cy="101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Csörsz-park</a:t>
            </a:r>
            <a:endParaRPr/>
          </a:p>
        </p:txBody>
      </p:sp>
      <p:pic>
        <p:nvPicPr>
          <p:cNvPr id="128" name="Kép helye 6" descr=""/>
          <p:cNvPicPr/>
          <p:nvPr/>
        </p:nvPicPr>
        <p:blipFill>
          <a:blip r:embed="rId1"/>
          <a:srcRect l="0" t="28014" r="0" b="28014"/>
          <a:stretch/>
        </p:blipFill>
        <p:spPr>
          <a:xfrm>
            <a:off x="1041480" y="1041480"/>
            <a:ext cx="10103760" cy="3333600"/>
          </a:xfrm>
          <a:prstGeom prst="rect">
            <a:avLst/>
          </a:prstGeom>
          <a:ln w="57240">
            <a:solidFill>
              <a:schemeClr val="tx1">
                <a:lumMod val="50000"/>
                <a:lumOff val="50000"/>
              </a:schemeClr>
            </a:solidFill>
            <a:miter/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2016-02-03T11:35:33Z</dcterms:modified>
  <cp:revision>30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