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slides/_rels/slide2.xml.rels" ContentType="application/vnd.openxmlformats-package.relationships+xml"/>
  <Override PartName="/ppt/slides/_rels/slide1.xml.rels" ContentType="application/vnd.openxmlformats-package.relationships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media/image8.jpeg" ContentType="image/jpeg"/>
  <Override PartName="/ppt/media/image7.jpeg" ContentType="image/jpeg"/>
  <Override PartName="/ppt/media/image6.png" ContentType="image/png"/>
  <Override PartName="/ppt/media/image5.png" ContentType="image/png"/>
  <Override PartName="/ppt/media/image4.png" ContentType="image/png"/>
  <Override PartName="/ppt/media/image3.png" ContentType="image/png"/>
  <Override PartName="/ppt/media/image2.png" ContentType="image/png"/>
  <Override PartName="/ppt/media/image1.jpeg" ContentType="image/jpeg"/>
  <Override PartName="/ppt/theme/theme1.xml" ContentType="application/vnd.openxmlformats-officedocument.theme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</p:sldMasterIdLst>
  <p:sldIdLst>
    <p:sldId id="256" r:id="rId3"/>
    <p:sldId id="257" r:id="rId4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6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39" name="" descr=""/>
          <p:cNvPicPr/>
          <p:nvPr/>
        </p:nvPicPr>
        <p:blipFill>
          <a:blip r:embed="rId2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40" name="" descr=""/>
          <p:cNvPicPr/>
          <p:nvPr/>
        </p:nvPicPr>
        <p:blipFill>
          <a:blip r:embed="rId3"/>
          <a:stretch/>
        </p:blipFill>
        <p:spPr>
          <a:xfrm>
            <a:off x="360288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slideLayout" Target="../slideLayouts/slideLayout1.xml"/><Relationship Id="rId7" Type="http://schemas.openxmlformats.org/officeDocument/2006/relationships/slideLayout" Target="../slideLayouts/slideLayout2.xml"/><Relationship Id="rId8" Type="http://schemas.openxmlformats.org/officeDocument/2006/relationships/slideLayout" Target="../slideLayouts/slideLayout3.xml"/><Relationship Id="rId9" Type="http://schemas.openxmlformats.org/officeDocument/2006/relationships/slideLayout" Target="../slideLayouts/slideLayout4.xml"/><Relationship Id="rId10" Type="http://schemas.openxmlformats.org/officeDocument/2006/relationships/slideLayout" Target="../slideLayouts/slideLayout5.xml"/><Relationship Id="rId11" Type="http://schemas.openxmlformats.org/officeDocument/2006/relationships/slideLayout" Target="../slideLayouts/slideLayout6.xml"/><Relationship Id="rId12" Type="http://schemas.openxmlformats.org/officeDocument/2006/relationships/slideLayout" Target="../slideLayouts/slideLayout7.xml"/><Relationship Id="rId13" Type="http://schemas.openxmlformats.org/officeDocument/2006/relationships/slideLayout" Target="../slideLayouts/slideLayout8.xml"/><Relationship Id="rId14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11.xml"/><Relationship Id="rId17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0" name="Picture 7" descr=""/>
          <p:cNvPicPr/>
          <p:nvPr/>
        </p:nvPicPr>
        <p:blipFill>
          <a:blip r:embed="rId3"/>
          <a:stretch/>
        </p:blipFill>
        <p:spPr>
          <a:xfrm>
            <a:off x="0" y="0"/>
            <a:ext cx="12186720" cy="6854040"/>
          </a:xfrm>
          <a:prstGeom prst="rect">
            <a:avLst/>
          </a:prstGeom>
          <a:ln>
            <a:noFill/>
          </a:ln>
        </p:spPr>
      </p:pic>
      <p:sp>
        <p:nvSpPr>
          <p:cNvPr id="1" name="CustomShape 1"/>
          <p:cNvSpPr/>
          <p:nvPr/>
        </p:nvSpPr>
        <p:spPr>
          <a:xfrm>
            <a:off x="608040" y="609480"/>
            <a:ext cx="10970640" cy="5636520"/>
          </a:xfrm>
          <a:prstGeom prst="rect">
            <a:avLst/>
          </a:prstGeom>
          <a:noFill/>
          <a:ln w="15840">
            <a:solidFill>
              <a:srgbClr val="4a7ebb"/>
            </a:solidFill>
            <a:miter/>
          </a:ln>
          <a:effectLst>
            <a:innerShdw blurRad="25400" dir="13500000" dist="12700">
              <a:srgbClr val="000000">
                <a:alpha val="45000"/>
              </a:srgb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/>
        </p:style>
      </p:sp>
      <p:pic>
        <p:nvPicPr>
          <p:cNvPr id="2" name="Picture 9" descr=""/>
          <p:cNvPicPr/>
          <p:nvPr/>
        </p:nvPicPr>
        <p:blipFill>
          <a:blip r:embed="rId4"/>
          <a:stretch/>
        </p:blipFill>
        <p:spPr>
          <a:xfrm>
            <a:off x="-15840" y="3153960"/>
            <a:ext cx="775080" cy="604440"/>
          </a:xfrm>
          <a:prstGeom prst="rect">
            <a:avLst/>
          </a:prstGeom>
          <a:ln>
            <a:noFill/>
          </a:ln>
        </p:spPr>
      </p:pic>
      <p:pic>
        <p:nvPicPr>
          <p:cNvPr id="3" name="Picture 10" descr=""/>
          <p:cNvPicPr/>
          <p:nvPr/>
        </p:nvPicPr>
        <p:blipFill>
          <a:blip r:embed="rId5"/>
          <a:stretch/>
        </p:blipFill>
        <p:spPr>
          <a:xfrm>
            <a:off x="11436840" y="3153960"/>
            <a:ext cx="775080" cy="604440"/>
          </a:xfrm>
          <a:prstGeom prst="rect">
            <a:avLst/>
          </a:prstGeom>
          <a:ln>
            <a:noFill/>
          </a:ln>
        </p:spPr>
      </p:pic>
      <p:sp>
        <p:nvSpPr>
          <p:cNvPr id="4" name="Line 2"/>
          <p:cNvSpPr/>
          <p:nvPr/>
        </p:nvSpPr>
        <p:spPr>
          <a:xfrm>
            <a:off x="1396080" y="2912400"/>
            <a:ext cx="3514320" cy="0"/>
          </a:xfrm>
          <a:prstGeom prst="line">
            <a:avLst/>
          </a:prstGeom>
          <a:ln>
            <a:noFill/>
          </a:ln>
        </p:spPr>
      </p:sp>
      <p:sp>
        <p:nvSpPr>
          <p:cNvPr id="5" name="PlaceHolder 3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hu-HU" sz="4400">
                <a:latin typeface="Arial"/>
              </a:rPr>
              <a:t>Címszöveg formátumának szerkesztése</a:t>
            </a:r>
            <a:endParaRPr/>
          </a:p>
        </p:txBody>
      </p:sp>
      <p:sp>
        <p:nvSpPr>
          <p:cNvPr id="6" name="PlaceHolder 4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hu-HU" sz="3200">
                <a:latin typeface="Arial"/>
              </a:rPr>
              <a:t>Vázlatszöveg formátumának szerkesztése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hu-HU" sz="2800">
                <a:latin typeface="Arial"/>
              </a:rPr>
              <a:t>Második vázlatszint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hu-HU" sz="2400">
                <a:latin typeface="Arial"/>
              </a:rPr>
              <a:t>Harmadik vázlatszint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hu-HU" sz="2000">
                <a:latin typeface="Arial"/>
              </a:rPr>
              <a:t>Negyedik vázlatszint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Ötödik vázlatszint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Hatodik vázlatszint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hu-HU" sz="2000">
                <a:latin typeface="Arial"/>
              </a:rPr>
              <a:t>Hetedik vázlatszint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6"/>
    <p:sldLayoutId id="2147483650" r:id="rId7"/>
    <p:sldLayoutId id="2147483651" r:id="rId8"/>
    <p:sldLayoutId id="2147483652" r:id="rId9"/>
    <p:sldLayoutId id="2147483653" r:id="rId10"/>
    <p:sldLayoutId id="2147483654" r:id="rId11"/>
    <p:sldLayoutId id="2147483655" r:id="rId12"/>
    <p:sldLayoutId id="2147483656" r:id="rId13"/>
    <p:sldLayoutId id="2147483657" r:id="rId14"/>
    <p:sldLayoutId id="2147483658" r:id="rId15"/>
    <p:sldLayoutId id="2147483659" r:id="rId16"/>
    <p:sldLayoutId id="2147483660" r:id="rId17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CustomShape 1"/>
          <p:cNvSpPr/>
          <p:nvPr/>
        </p:nvSpPr>
        <p:spPr>
          <a:xfrm>
            <a:off x="1293840" y="1149840"/>
            <a:ext cx="3716280" cy="1608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3200" strike="noStrike">
                <a:solidFill>
                  <a:srgbClr val="262626"/>
                </a:solidFill>
                <a:latin typeface="Garamond"/>
                <a:ea typeface="DejaVu Sans"/>
              </a:rPr>
              <a:t>Dr. Mészáros Kálmán Általános Iskola felújítása és kibővítése</a:t>
            </a:r>
            <a:endParaRPr/>
          </a:p>
        </p:txBody>
      </p:sp>
      <p:pic>
        <p:nvPicPr>
          <p:cNvPr id="42" name="Tartalom helye 4" descr=""/>
          <p:cNvPicPr/>
          <p:nvPr/>
        </p:nvPicPr>
        <p:blipFill>
          <a:blip r:embed="rId1"/>
          <a:stretch/>
        </p:blipFill>
        <p:spPr>
          <a:xfrm>
            <a:off x="5418000" y="1377720"/>
            <a:ext cx="5468400" cy="4100760"/>
          </a:xfrm>
          <a:prstGeom prst="rect">
            <a:avLst/>
          </a:prstGeom>
          <a:ln>
            <a:noFill/>
          </a:ln>
        </p:spPr>
      </p:pic>
      <p:sp>
        <p:nvSpPr>
          <p:cNvPr id="43" name="CustomShape 2"/>
          <p:cNvSpPr/>
          <p:nvPr/>
        </p:nvSpPr>
        <p:spPr>
          <a:xfrm>
            <a:off x="1293840" y="3031200"/>
            <a:ext cx="3716280" cy="243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3200" strike="noStrike">
                <a:solidFill>
                  <a:srgbClr val="262626"/>
                </a:solidFill>
                <a:latin typeface="Garamond"/>
                <a:ea typeface="DejaVu Sans"/>
              </a:rPr>
              <a:t>Benyújtás helye: ROP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3200" strike="noStrike">
                <a:solidFill>
                  <a:srgbClr val="262626"/>
                </a:solidFill>
                <a:latin typeface="Garamond"/>
                <a:ea typeface="DejaVu Sans"/>
              </a:rPr>
              <a:t>Támogatás összege: 140.000.000 Ft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3200" strike="noStrike">
                <a:solidFill>
                  <a:srgbClr val="262626"/>
                </a:solidFill>
                <a:latin typeface="Garamond"/>
                <a:ea typeface="DejaVu Sans"/>
              </a:rPr>
              <a:t>Önerő összege: -</a:t>
            </a:r>
            <a:endParaRPr/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CustomShape 1"/>
          <p:cNvSpPr/>
          <p:nvPr/>
        </p:nvSpPr>
        <p:spPr>
          <a:xfrm>
            <a:off x="1293840" y="1388520"/>
            <a:ext cx="3716280" cy="1369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4000" strike="noStrike">
                <a:solidFill>
                  <a:srgbClr val="262626"/>
                </a:solidFill>
                <a:latin typeface="Garamond"/>
                <a:ea typeface="DejaVu Sans"/>
              </a:rPr>
              <a:t>Idősek Nappali Otthona</a:t>
            </a:r>
            <a:endParaRPr/>
          </a:p>
        </p:txBody>
      </p:sp>
      <p:pic>
        <p:nvPicPr>
          <p:cNvPr id="45" name="Tartalom helye 4" descr=""/>
          <p:cNvPicPr/>
          <p:nvPr/>
        </p:nvPicPr>
        <p:blipFill>
          <a:blip r:embed="rId1"/>
          <a:stretch/>
        </p:blipFill>
        <p:spPr>
          <a:xfrm>
            <a:off x="5418000" y="1377720"/>
            <a:ext cx="5468400" cy="4100760"/>
          </a:xfrm>
          <a:prstGeom prst="rect">
            <a:avLst/>
          </a:prstGeom>
          <a:ln>
            <a:noFill/>
          </a:ln>
        </p:spPr>
      </p:pic>
      <p:sp>
        <p:nvSpPr>
          <p:cNvPr id="46" name="CustomShape 2"/>
          <p:cNvSpPr/>
          <p:nvPr/>
        </p:nvSpPr>
        <p:spPr>
          <a:xfrm>
            <a:off x="1293840" y="3031200"/>
            <a:ext cx="3716280" cy="2436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</a:pPr>
            <a:r>
              <a:rPr lang="hu-HU" sz="2400" strike="noStrike">
                <a:solidFill>
                  <a:srgbClr val="262626"/>
                </a:solidFill>
                <a:latin typeface="Garamond"/>
                <a:ea typeface="DejaVu Sans"/>
              </a:rPr>
              <a:t>Benyújtás helye: TÁMOP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2400" strike="noStrike">
                <a:solidFill>
                  <a:srgbClr val="262626"/>
                </a:solidFill>
                <a:latin typeface="Garamond"/>
                <a:ea typeface="DejaVu Sans"/>
              </a:rPr>
              <a:t>Támogatás összege: 21.455.250 Ft</a:t>
            </a:r>
            <a:endParaRPr/>
          </a:p>
          <a:p>
            <a:pPr algn="ctr">
              <a:lnSpc>
                <a:spcPct val="100000"/>
              </a:lnSpc>
            </a:pPr>
            <a:r>
              <a:rPr lang="hu-HU" sz="2400" strike="noStrike">
                <a:solidFill>
                  <a:srgbClr val="262626"/>
                </a:solidFill>
                <a:latin typeface="Garamond"/>
                <a:ea typeface="DejaVu Sans"/>
              </a:rPr>
              <a:t>Önerő összege: 775.000 Ft</a:t>
            </a:r>
            <a:endParaRPr/>
          </a:p>
        </p:txBody>
      </p:sp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Application>LibreOffice/4.4.3.2$Windows_x86 LibreOffice_project/88805f81e9fe61362df02b9941de8e38a9b5fd16</Application>
  <Paragraphs>130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2015-08-10T09:03:10Z</dcterms:created>
  <dc:creator>james</dc:creator>
  <dc:language>hu-HU</dc:language>
  <dcterms:modified xsi:type="dcterms:W3CDTF">2016-02-03T11:32:54Z</dcterms:modified>
  <cp:revision>30</cp:revision>
  <dc:title>15 év legfontosabb fejlesztései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Szélesvásznú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42</vt:i4>
  </property>
</Properties>
</file>