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ppt/_rels/presentation.xml.rels" ContentType="application/vnd.openxmlformats-package.relationships+xml"/>
  <Override PartName="/ppt/slides/_rels/slide5.xml.rels" ContentType="application/vnd.openxmlformats-package.relationships+xml"/>
  <Override PartName="/ppt/slides/_rels/slide4.xml.rels" ContentType="application/vnd.openxmlformats-package.relationships+xml"/>
  <Override PartName="/ppt/slides/_rels/slide3.xml.rels" ContentType="application/vnd.openxmlformats-package.relationships+xml"/>
  <Override PartName="/ppt/slides/_rels/slide2.xml.rels" ContentType="application/vnd.openxmlformats-package.relationships+xml"/>
  <Override PartName="/ppt/slides/_rels/slide1.xml.rels" ContentType="application/vnd.openxmlformats-package.relationships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Layouts/_rels/slideLayout34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31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.xml.rels" ContentType="application/vnd.openxmlformats-package.relationships+xml"/>
  <Override PartName="/ppt/slideLayouts/slideLayout3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6.xml" ContentType="application/vnd.openxmlformats-officedocument.presentationml.slideLayout+xml"/>
  <Override PartName="/ppt/media/image23.jpeg" ContentType="image/jpeg"/>
  <Override PartName="/ppt/media/image21.png" ContentType="image/png"/>
  <Override PartName="/ppt/media/image19.png" ContentType="image/png"/>
  <Override PartName="/ppt/media/image20.png" ContentType="image/png"/>
  <Override PartName="/ppt/media/image18.png" ContentType="image/png"/>
  <Override PartName="/ppt/media/image16.jpeg" ContentType="image/jpeg"/>
  <Override PartName="/ppt/media/image15.png" ContentType="image/png"/>
  <Override PartName="/ppt/media/image14.png" ContentType="image/png"/>
  <Override PartName="/ppt/media/image13.png" ContentType="image/png"/>
  <Override PartName="/ppt/media/image24.jpeg" ContentType="image/jpeg"/>
  <Override PartName="/ppt/media/image12.png" ContentType="image/png"/>
  <Override PartName="/ppt/media/image11.png" ContentType="image/png"/>
  <Override PartName="/ppt/media/image5.png" ContentType="image/png"/>
  <Override PartName="/ppt/media/image10.jpeg" ContentType="image/jpeg"/>
  <Override PartName="/ppt/media/image9.png" ContentType="image/png"/>
  <Override PartName="/ppt/media/image1.jpeg" ContentType="image/jpeg"/>
  <Override PartName="/ppt/media/image7.png" ContentType="image/png"/>
  <Override PartName="/ppt/media/image6.png" ContentType="image/png"/>
  <Override PartName="/ppt/media/image22.jpeg" ContentType="image/jpeg"/>
  <Override PartName="/ppt/media/image4.png" ContentType="image/png"/>
  <Override PartName="/ppt/media/image17.png" ContentType="image/png"/>
  <Override PartName="/ppt/media/image3.png" ContentType="image/png"/>
  <Override PartName="/ppt/media/image2.png" ContentType="image/png"/>
  <Override PartName="/ppt/media/image8.png" ContentType="image/png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slideMasters/_rels/slideMaster3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1.xml.rels" ContentType="application/vnd.openxmlformats-package.relationships+xml"/>
  <Override PartName="/ppt/slideMasters/slideMaster3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1.xml" ContentType="application/vnd.openxmlformats-officedocument.presentationml.slideMaster+xml"/>
  <Override PartName="/ppt/presentation.xml" ContentType="application/vnd.openxmlformats-officedocument.presentationml.presentation.main+xml"/>
  <Override PartName="/docProps/custom.xml" ContentType="application/vnd.openxmlformats-officedocument.custom-properties+xml"/>
  <Override PartName="/docProps/app.xml" ContentType="application/vnd.openxmlformats-officedocument.extended-properties+xml"/>
  <Override PartName="/docProps/core.xml" ContentType="application/vnd.openxmlformats-package.core-propertie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>
  <p:sldMasterIdLst>
    <p:sldMasterId id="2147483648" r:id="rId2"/>
    <p:sldMasterId id="2147483661" r:id="rId3"/>
    <p:sldMasterId id="2147483674" r:id="rId4"/>
  </p:sldMasterIdLst>
  <p:sldIdLst>
    <p:sldId id="256" r:id="rId5"/>
    <p:sldId id="257" r:id="rId6"/>
    <p:sldId id="258" r:id="rId7"/>
    <p:sldId id="259" r:id="rId8"/>
    <p:sldId id="260" r:id="rId9"/>
  </p:sldIdLst>
  <p:sldSz cx="12192000" cy="6858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9" Type="http://schemas.openxmlformats.org/officeDocument/2006/relationships/slide" Target="slides/slide5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8.png"/><Relationship Id="rId3" Type="http://schemas.openxmlformats.org/officeDocument/2006/relationships/image" Target="../media/image9.png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4.png"/><Relationship Id="rId3" Type="http://schemas.openxmlformats.org/officeDocument/2006/relationships/image" Target="../media/image15.png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20.png"/><Relationship Id="rId3" Type="http://schemas.openxmlformats.org/officeDocument/2006/relationships/image" Target="../media/image21.png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2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2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2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3" name="PlaceHolder 4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2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6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7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2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0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1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3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4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3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7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8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9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4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42" name="PlaceHolder 3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pic>
        <p:nvPicPr>
          <p:cNvPr id="43" name="" descr=""/>
          <p:cNvPicPr/>
          <p:nvPr/>
        </p:nvPicPr>
        <p:blipFill>
          <a:blip r:embed="rId2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44" name="" descr=""/>
          <p:cNvPicPr/>
          <p:nvPr/>
        </p:nvPicPr>
        <p:blipFill>
          <a:blip r:embed="rId3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53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5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5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58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6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3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4" name="PlaceHolder 4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6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7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8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7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7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72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7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75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7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78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79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80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8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83" name="PlaceHolder 3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pic>
        <p:nvPicPr>
          <p:cNvPr id="84" name="" descr=""/>
          <p:cNvPicPr/>
          <p:nvPr/>
        </p:nvPicPr>
        <p:blipFill>
          <a:blip r:embed="rId2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85" name="" descr=""/>
          <p:cNvPicPr/>
          <p:nvPr/>
        </p:nvPicPr>
        <p:blipFill>
          <a:blip r:embed="rId3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94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9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9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99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0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04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05" name="PlaceHolder 4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0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08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09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1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12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13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1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16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1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19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20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21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2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24" name="PlaceHolder 3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pic>
        <p:nvPicPr>
          <p:cNvPr id="125" name="" descr=""/>
          <p:cNvPicPr/>
          <p:nvPr/>
        </p:nvPicPr>
        <p:blipFill>
          <a:blip r:embed="rId2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126" name="" descr=""/>
          <p:cNvPicPr/>
          <p:nvPr/>
        </p:nvPicPr>
        <p:blipFill>
          <a:blip r:embed="rId3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jpe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png"/><Relationship Id="rId8" Type="http://schemas.openxmlformats.org/officeDocument/2006/relationships/image" Target="../media/image7.png"/><Relationship Id="rId9" Type="http://schemas.openxmlformats.org/officeDocument/2006/relationships/slideLayout" Target="../slideLayouts/slideLayout1.xml"/><Relationship Id="rId10" Type="http://schemas.openxmlformats.org/officeDocument/2006/relationships/slideLayout" Target="../slideLayouts/slideLayout2.xml"/><Relationship Id="rId11" Type="http://schemas.openxmlformats.org/officeDocument/2006/relationships/slideLayout" Target="../slideLayouts/slideLayout3.xml"/><Relationship Id="rId12" Type="http://schemas.openxmlformats.org/officeDocument/2006/relationships/slideLayout" Target="../slideLayouts/slideLayout4.xml"/><Relationship Id="rId13" Type="http://schemas.openxmlformats.org/officeDocument/2006/relationships/slideLayout" Target="../slideLayouts/slideLayout5.xml"/><Relationship Id="rId14" Type="http://schemas.openxmlformats.org/officeDocument/2006/relationships/slideLayout" Target="../slideLayouts/slideLayout6.xml"/><Relationship Id="rId15" Type="http://schemas.openxmlformats.org/officeDocument/2006/relationships/slideLayout" Target="../slideLayouts/slideLayout7.xml"/><Relationship Id="rId16" Type="http://schemas.openxmlformats.org/officeDocument/2006/relationships/slideLayout" Target="../slideLayouts/slideLayout8.xml"/><Relationship Id="rId17" Type="http://schemas.openxmlformats.org/officeDocument/2006/relationships/slideLayout" Target="../slideLayouts/slideLayout9.xml"/><Relationship Id="rId18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1.xml"/><Relationship Id="rId20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10.jpeg"/><Relationship Id="rId3" Type="http://schemas.openxmlformats.org/officeDocument/2006/relationships/image" Target="../media/image11.png"/><Relationship Id="rId4" Type="http://schemas.openxmlformats.org/officeDocument/2006/relationships/image" Target="../media/image12.png"/><Relationship Id="rId5" Type="http://schemas.openxmlformats.org/officeDocument/2006/relationships/image" Target="../media/image13.png"/><Relationship Id="rId6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4.xml"/><Relationship Id="rId8" Type="http://schemas.openxmlformats.org/officeDocument/2006/relationships/slideLayout" Target="../slideLayouts/slideLayout15.xml"/><Relationship Id="rId9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1.xml"/><Relationship Id="rId15" Type="http://schemas.openxmlformats.org/officeDocument/2006/relationships/slideLayout" Target="../slideLayouts/slideLayout22.xml"/><Relationship Id="rId16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image" Target="../media/image16.jpeg"/><Relationship Id="rId3" Type="http://schemas.openxmlformats.org/officeDocument/2006/relationships/image" Target="../media/image17.png"/><Relationship Id="rId4" Type="http://schemas.openxmlformats.org/officeDocument/2006/relationships/image" Target="../media/image18.png"/><Relationship Id="rId5" Type="http://schemas.openxmlformats.org/officeDocument/2006/relationships/image" Target="../media/image19.png"/><Relationship Id="rId6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6.xml"/><Relationship Id="rId8" Type="http://schemas.openxmlformats.org/officeDocument/2006/relationships/slideLayout" Target="../slideLayouts/slideLayout27.xml"/><Relationship Id="rId9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1.xml"/><Relationship Id="rId13" Type="http://schemas.openxmlformats.org/officeDocument/2006/relationships/slideLayout" Target="../slideLayouts/slideLayout32.xml"/><Relationship Id="rId14" Type="http://schemas.openxmlformats.org/officeDocument/2006/relationships/slideLayout" Target="../slideLayouts/slideLayout33.xml"/><Relationship Id="rId15" Type="http://schemas.openxmlformats.org/officeDocument/2006/relationships/slideLayout" Target="../slideLayouts/slideLayout34.xml"/><Relationship Id="rId16" Type="http://schemas.openxmlformats.org/officeDocument/2006/relationships/slideLayout" Target="../slideLayouts/slideLayout35.xml"/><Relationship Id="rId17" Type="http://schemas.openxmlformats.org/officeDocument/2006/relationships/slideLayout" Target="../slideLayouts/slideLayout36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0" name="Picture 7" descr=""/>
          <p:cNvPicPr/>
          <p:nvPr/>
        </p:nvPicPr>
        <p:blipFill>
          <a:blip r:embed="rId3"/>
          <a:stretch/>
        </p:blipFill>
        <p:spPr>
          <a:xfrm>
            <a:off x="0" y="0"/>
            <a:ext cx="12187080" cy="6854400"/>
          </a:xfrm>
          <a:prstGeom prst="rect">
            <a:avLst/>
          </a:prstGeom>
          <a:ln>
            <a:noFill/>
          </a:ln>
        </p:spPr>
      </p:pic>
      <p:sp>
        <p:nvSpPr>
          <p:cNvPr id="1" name="CustomShape 1"/>
          <p:cNvSpPr/>
          <p:nvPr/>
        </p:nvSpPr>
        <p:spPr>
          <a:xfrm>
            <a:off x="608040" y="609480"/>
            <a:ext cx="10971000" cy="5636880"/>
          </a:xfrm>
          <a:prstGeom prst="rect">
            <a:avLst/>
          </a:prstGeom>
          <a:noFill/>
          <a:ln w="15840">
            <a:solidFill>
              <a:srgbClr val="4a7ebb"/>
            </a:solidFill>
            <a:miter/>
          </a:ln>
          <a:effectLst>
            <a:innerShdw blurRad="25400" dir="13500000" dist="12700">
              <a:srgbClr val="000000">
                <a:alpha val="45000"/>
              </a:srgbClr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pic>
        <p:nvPicPr>
          <p:cNvPr id="2" name="Picture 9" descr=""/>
          <p:cNvPicPr/>
          <p:nvPr/>
        </p:nvPicPr>
        <p:blipFill>
          <a:blip r:embed="rId4"/>
          <a:stretch/>
        </p:blipFill>
        <p:spPr>
          <a:xfrm>
            <a:off x="-15840" y="3153960"/>
            <a:ext cx="775440" cy="604800"/>
          </a:xfrm>
          <a:prstGeom prst="rect">
            <a:avLst/>
          </a:prstGeom>
          <a:ln>
            <a:noFill/>
          </a:ln>
        </p:spPr>
      </p:pic>
      <p:pic>
        <p:nvPicPr>
          <p:cNvPr id="3" name="Picture 10" descr=""/>
          <p:cNvPicPr/>
          <p:nvPr/>
        </p:nvPicPr>
        <p:blipFill>
          <a:blip r:embed="rId5"/>
          <a:stretch/>
        </p:blipFill>
        <p:spPr>
          <a:xfrm>
            <a:off x="11436840" y="3153960"/>
            <a:ext cx="775440" cy="604800"/>
          </a:xfrm>
          <a:prstGeom prst="rect">
            <a:avLst/>
          </a:prstGeom>
          <a:ln>
            <a:noFill/>
          </a:ln>
        </p:spPr>
      </p:pic>
      <p:pic>
        <p:nvPicPr>
          <p:cNvPr id="4" name="Picture 15" descr=""/>
          <p:cNvPicPr/>
          <p:nvPr/>
        </p:nvPicPr>
        <p:blipFill>
          <a:blip r:embed="rId6"/>
          <a:stretch/>
        </p:blipFill>
        <p:spPr>
          <a:xfrm>
            <a:off x="0" y="0"/>
            <a:ext cx="12187080" cy="6854400"/>
          </a:xfrm>
          <a:prstGeom prst="rect">
            <a:avLst/>
          </a:prstGeom>
          <a:ln>
            <a:noFill/>
          </a:ln>
        </p:spPr>
      </p:pic>
      <p:sp>
        <p:nvSpPr>
          <p:cNvPr id="5" name="CustomShape 2"/>
          <p:cNvSpPr/>
          <p:nvPr/>
        </p:nvSpPr>
        <p:spPr>
          <a:xfrm>
            <a:off x="2328480" y="1540800"/>
            <a:ext cx="7542000" cy="3833640"/>
          </a:xfrm>
          <a:prstGeom prst="rect">
            <a:avLst/>
          </a:prstGeom>
          <a:noFill/>
          <a:ln w="15840">
            <a:solidFill>
              <a:srgbClr val="4a7ebb"/>
            </a:solidFill>
            <a:miter/>
          </a:ln>
          <a:effectLst>
            <a:innerShdw blurRad="25400" dir="13500000" dist="12700">
              <a:srgbClr val="000000">
                <a:alpha val="45000"/>
              </a:srgbClr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pic>
        <p:nvPicPr>
          <p:cNvPr id="6" name="Picture 16" descr=""/>
          <p:cNvPicPr/>
          <p:nvPr/>
        </p:nvPicPr>
        <p:blipFill>
          <a:blip r:embed="rId7"/>
          <a:stretch/>
        </p:blipFill>
        <p:spPr>
          <a:xfrm>
            <a:off x="-16920" y="3147480"/>
            <a:ext cx="2476080" cy="610920"/>
          </a:xfrm>
          <a:prstGeom prst="rect">
            <a:avLst/>
          </a:prstGeom>
          <a:ln>
            <a:noFill/>
          </a:ln>
        </p:spPr>
      </p:pic>
      <p:pic>
        <p:nvPicPr>
          <p:cNvPr id="7" name="Picture 19" descr=""/>
          <p:cNvPicPr/>
          <p:nvPr/>
        </p:nvPicPr>
        <p:blipFill>
          <a:blip r:embed="rId8"/>
          <a:stretch/>
        </p:blipFill>
        <p:spPr>
          <a:xfrm>
            <a:off x="9736200" y="3147480"/>
            <a:ext cx="2476080" cy="610920"/>
          </a:xfrm>
          <a:prstGeom prst="rect">
            <a:avLst/>
          </a:prstGeom>
          <a:ln>
            <a:noFill/>
          </a:ln>
        </p:spPr>
      </p:pic>
      <p:sp>
        <p:nvSpPr>
          <p:cNvPr id="8" name="Line 3"/>
          <p:cNvSpPr/>
          <p:nvPr/>
        </p:nvSpPr>
        <p:spPr>
          <a:xfrm>
            <a:off x="2692080" y="3521880"/>
            <a:ext cx="6815880" cy="0"/>
          </a:xfrm>
          <a:prstGeom prst="line">
            <a:avLst/>
          </a:prstGeom>
          <a:ln>
            <a:noFill/>
          </a:ln>
        </p:spPr>
      </p:sp>
      <p:sp>
        <p:nvSpPr>
          <p:cNvPr id="9" name="PlaceHolder 4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lang="hu-HU" sz="4400">
                <a:latin typeface="Arial"/>
              </a:rPr>
              <a:t>Címszöveg formátumának szerkesztése</a:t>
            </a:r>
            <a:endParaRPr/>
          </a:p>
        </p:txBody>
      </p:sp>
      <p:sp>
        <p:nvSpPr>
          <p:cNvPr id="10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pPr>
              <a:buSzPct val="45000"/>
              <a:buFont typeface="StarSymbol"/>
              <a:buChar char=""/>
            </a:pPr>
            <a:r>
              <a:rPr lang="hu-HU" sz="3200">
                <a:latin typeface="Arial"/>
              </a:rPr>
              <a:t>Vázlatszöveg formátumának szerkesztése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hu-HU" sz="2800">
                <a:latin typeface="Arial"/>
              </a:rPr>
              <a:t>Második vázlatszint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hu-HU" sz="2400">
                <a:latin typeface="Arial"/>
              </a:rPr>
              <a:t>Harmadik vázlatszint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hu-HU" sz="2000">
                <a:latin typeface="Arial"/>
              </a:rPr>
              <a:t>Negyedik vázlatszint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hu-HU" sz="2000">
                <a:latin typeface="Arial"/>
              </a:rPr>
              <a:t>Ötödik vázlatszint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hu-HU" sz="2000">
                <a:latin typeface="Arial"/>
              </a:rPr>
              <a:t>Hatodik vázlatszint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hu-HU" sz="2000">
                <a:latin typeface="Arial"/>
              </a:rPr>
              <a:t>Hetedik vázlatszint</a:t>
            </a:r>
            <a:endParaRPr/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9"/>
    <p:sldLayoutId id="2147483650" r:id="rId10"/>
    <p:sldLayoutId id="2147483651" r:id="rId11"/>
    <p:sldLayoutId id="2147483652" r:id="rId12"/>
    <p:sldLayoutId id="2147483653" r:id="rId13"/>
    <p:sldLayoutId id="2147483654" r:id="rId14"/>
    <p:sldLayoutId id="2147483655" r:id="rId15"/>
    <p:sldLayoutId id="2147483656" r:id="rId16"/>
    <p:sldLayoutId id="2147483657" r:id="rId17"/>
    <p:sldLayoutId id="2147483658" r:id="rId18"/>
    <p:sldLayoutId id="2147483659" r:id="rId19"/>
    <p:sldLayoutId id="2147483660" r:id="rId20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Picture 7" descr=""/>
          <p:cNvPicPr/>
          <p:nvPr/>
        </p:nvPicPr>
        <p:blipFill>
          <a:blip r:embed="rId3"/>
          <a:stretch/>
        </p:blipFill>
        <p:spPr>
          <a:xfrm>
            <a:off x="0" y="0"/>
            <a:ext cx="12187080" cy="6854400"/>
          </a:xfrm>
          <a:prstGeom prst="rect">
            <a:avLst/>
          </a:prstGeom>
          <a:ln>
            <a:noFill/>
          </a:ln>
        </p:spPr>
      </p:pic>
      <p:sp>
        <p:nvSpPr>
          <p:cNvPr id="46" name="CustomShape 1"/>
          <p:cNvSpPr/>
          <p:nvPr/>
        </p:nvSpPr>
        <p:spPr>
          <a:xfrm>
            <a:off x="608040" y="609480"/>
            <a:ext cx="10971000" cy="5636880"/>
          </a:xfrm>
          <a:prstGeom prst="rect">
            <a:avLst/>
          </a:prstGeom>
          <a:noFill/>
          <a:ln w="15840">
            <a:solidFill>
              <a:srgbClr val="4a7ebb"/>
            </a:solidFill>
            <a:miter/>
          </a:ln>
          <a:effectLst>
            <a:innerShdw blurRad="25400" dir="13500000" dist="12700">
              <a:srgbClr val="000000">
                <a:alpha val="45000"/>
              </a:srgbClr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pic>
        <p:nvPicPr>
          <p:cNvPr id="47" name="Picture 9" descr=""/>
          <p:cNvPicPr/>
          <p:nvPr/>
        </p:nvPicPr>
        <p:blipFill>
          <a:blip r:embed="rId4"/>
          <a:stretch/>
        </p:blipFill>
        <p:spPr>
          <a:xfrm>
            <a:off x="-15840" y="3153960"/>
            <a:ext cx="775440" cy="604800"/>
          </a:xfrm>
          <a:prstGeom prst="rect">
            <a:avLst/>
          </a:prstGeom>
          <a:ln>
            <a:noFill/>
          </a:ln>
        </p:spPr>
      </p:pic>
      <p:pic>
        <p:nvPicPr>
          <p:cNvPr id="48" name="Picture 10" descr=""/>
          <p:cNvPicPr/>
          <p:nvPr/>
        </p:nvPicPr>
        <p:blipFill>
          <a:blip r:embed="rId5"/>
          <a:stretch/>
        </p:blipFill>
        <p:spPr>
          <a:xfrm>
            <a:off x="11436840" y="3153960"/>
            <a:ext cx="775440" cy="604800"/>
          </a:xfrm>
          <a:prstGeom prst="rect">
            <a:avLst/>
          </a:prstGeom>
          <a:ln>
            <a:noFill/>
          </a:ln>
        </p:spPr>
      </p:pic>
      <p:sp>
        <p:nvSpPr>
          <p:cNvPr id="49" name="Line 2"/>
          <p:cNvSpPr/>
          <p:nvPr/>
        </p:nvSpPr>
        <p:spPr>
          <a:xfrm>
            <a:off x="1396080" y="2912400"/>
            <a:ext cx="3514320" cy="0"/>
          </a:xfrm>
          <a:prstGeom prst="line">
            <a:avLst/>
          </a:prstGeom>
          <a:ln>
            <a:noFill/>
          </a:ln>
        </p:spPr>
      </p:sp>
      <p:sp>
        <p:nvSpPr>
          <p:cNvPr id="50" name="PlaceHolder 3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lang="hu-HU" sz="4400">
                <a:latin typeface="Arial"/>
              </a:rPr>
              <a:t>Címszöveg formátumának szerkesztése</a:t>
            </a:r>
            <a:endParaRPr/>
          </a:p>
        </p:txBody>
      </p:sp>
      <p:sp>
        <p:nvSpPr>
          <p:cNvPr id="51" name="PlaceHolder 4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pPr>
              <a:buSzPct val="45000"/>
              <a:buFont typeface="StarSymbol"/>
              <a:buChar char=""/>
            </a:pPr>
            <a:r>
              <a:rPr lang="hu-HU" sz="3200">
                <a:latin typeface="Arial"/>
              </a:rPr>
              <a:t>Vázlatszöveg formátumának szerkesztése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hu-HU" sz="2800">
                <a:latin typeface="Arial"/>
              </a:rPr>
              <a:t>Második vázlatszint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hu-HU" sz="2400">
                <a:latin typeface="Arial"/>
              </a:rPr>
              <a:t>Harmadik vázlatszint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hu-HU" sz="2000">
                <a:latin typeface="Arial"/>
              </a:rPr>
              <a:t>Negyedik vázlatszint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hu-HU" sz="2000">
                <a:latin typeface="Arial"/>
              </a:rPr>
              <a:t>Ötödik vázlatszint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hu-HU" sz="2000">
                <a:latin typeface="Arial"/>
              </a:rPr>
              <a:t>Hatodik vázlatszint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hu-HU" sz="2000">
                <a:latin typeface="Arial"/>
              </a:rPr>
              <a:t>Hetedik vázlatszint</a:t>
            </a:r>
            <a:endParaRPr/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  <p:sldLayoutId id="2147483668" r:id="rId12"/>
    <p:sldLayoutId id="2147483669" r:id="rId13"/>
    <p:sldLayoutId id="2147483670" r:id="rId14"/>
    <p:sldLayoutId id="2147483671" r:id="rId15"/>
    <p:sldLayoutId id="2147483672" r:id="rId16"/>
    <p:sldLayoutId id="2147483673" r:id="rId17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" name="Picture 7" descr=""/>
          <p:cNvPicPr/>
          <p:nvPr/>
        </p:nvPicPr>
        <p:blipFill>
          <a:blip r:embed="rId3"/>
          <a:stretch/>
        </p:blipFill>
        <p:spPr>
          <a:xfrm>
            <a:off x="0" y="0"/>
            <a:ext cx="12187080" cy="6854400"/>
          </a:xfrm>
          <a:prstGeom prst="rect">
            <a:avLst/>
          </a:prstGeom>
          <a:ln>
            <a:noFill/>
          </a:ln>
        </p:spPr>
      </p:pic>
      <p:sp>
        <p:nvSpPr>
          <p:cNvPr id="87" name="CustomShape 1"/>
          <p:cNvSpPr/>
          <p:nvPr/>
        </p:nvSpPr>
        <p:spPr>
          <a:xfrm>
            <a:off x="608040" y="609480"/>
            <a:ext cx="10971000" cy="5636880"/>
          </a:xfrm>
          <a:prstGeom prst="rect">
            <a:avLst/>
          </a:prstGeom>
          <a:noFill/>
          <a:ln w="15840">
            <a:solidFill>
              <a:srgbClr val="4a7ebb"/>
            </a:solidFill>
            <a:miter/>
          </a:ln>
          <a:effectLst>
            <a:innerShdw blurRad="25400" dir="13500000" dist="12700">
              <a:srgbClr val="000000">
                <a:alpha val="45000"/>
              </a:srgbClr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pic>
        <p:nvPicPr>
          <p:cNvPr id="88" name="Picture 9" descr=""/>
          <p:cNvPicPr/>
          <p:nvPr/>
        </p:nvPicPr>
        <p:blipFill>
          <a:blip r:embed="rId4"/>
          <a:stretch/>
        </p:blipFill>
        <p:spPr>
          <a:xfrm>
            <a:off x="-15840" y="3153960"/>
            <a:ext cx="775440" cy="604800"/>
          </a:xfrm>
          <a:prstGeom prst="rect">
            <a:avLst/>
          </a:prstGeom>
          <a:ln>
            <a:noFill/>
          </a:ln>
        </p:spPr>
      </p:pic>
      <p:pic>
        <p:nvPicPr>
          <p:cNvPr id="89" name="Picture 10" descr=""/>
          <p:cNvPicPr/>
          <p:nvPr/>
        </p:nvPicPr>
        <p:blipFill>
          <a:blip r:embed="rId5"/>
          <a:stretch/>
        </p:blipFill>
        <p:spPr>
          <a:xfrm>
            <a:off x="11436840" y="3153960"/>
            <a:ext cx="775440" cy="604800"/>
          </a:xfrm>
          <a:prstGeom prst="rect">
            <a:avLst/>
          </a:prstGeom>
          <a:ln>
            <a:noFill/>
          </a:ln>
        </p:spPr>
      </p:pic>
      <p:sp>
        <p:nvSpPr>
          <p:cNvPr id="90" name="Line 2"/>
          <p:cNvSpPr/>
          <p:nvPr/>
        </p:nvSpPr>
        <p:spPr>
          <a:xfrm>
            <a:off x="1396080" y="2421360"/>
            <a:ext cx="9407160" cy="0"/>
          </a:xfrm>
          <a:prstGeom prst="line">
            <a:avLst/>
          </a:prstGeom>
          <a:ln>
            <a:noFill/>
          </a:ln>
        </p:spPr>
      </p:sp>
      <p:sp>
        <p:nvSpPr>
          <p:cNvPr id="91" name="PlaceHolder 3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lang="hu-HU" sz="4400">
                <a:latin typeface="Arial"/>
              </a:rPr>
              <a:t>Címszöveg formátumának szerkesztése</a:t>
            </a:r>
            <a:endParaRPr/>
          </a:p>
        </p:txBody>
      </p:sp>
      <p:sp>
        <p:nvSpPr>
          <p:cNvPr id="92" name="PlaceHolder 4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pPr>
              <a:buSzPct val="45000"/>
              <a:buFont typeface="StarSymbol"/>
              <a:buChar char=""/>
            </a:pPr>
            <a:r>
              <a:rPr lang="hu-HU" sz="3200">
                <a:latin typeface="Arial"/>
              </a:rPr>
              <a:t>Vázlatszöveg formátumának szerkesztése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hu-HU" sz="2800">
                <a:latin typeface="Arial"/>
              </a:rPr>
              <a:t>Második vázlatszint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hu-HU" sz="2400">
                <a:latin typeface="Arial"/>
              </a:rPr>
              <a:t>Harmadik vázlatszint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hu-HU" sz="2000">
                <a:latin typeface="Arial"/>
              </a:rPr>
              <a:t>Negyedik vázlatszint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hu-HU" sz="2000">
                <a:latin typeface="Arial"/>
              </a:rPr>
              <a:t>Ötödik vázlatszint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hu-HU" sz="2000">
                <a:latin typeface="Arial"/>
              </a:rPr>
              <a:t>Hatodik vázlatszint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hu-HU" sz="2000">
                <a:latin typeface="Arial"/>
              </a:rPr>
              <a:t>Hetedik vázlatszint</a:t>
            </a:r>
            <a:endParaRPr/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  <p:sldLayoutId id="2147483686" r:id="rId17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22.jpeg"/><Relationship Id="rId2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23.jpeg"/><Relationship Id="rId2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24.jpeg"/><Relationship Id="rId2" Type="http://schemas.openxmlformats.org/officeDocument/2006/relationships/slideLayout" Target="../slideLayouts/slideLayout1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CustomShape 1"/>
          <p:cNvSpPr/>
          <p:nvPr/>
        </p:nvSpPr>
        <p:spPr>
          <a:xfrm>
            <a:off x="2692440" y="1871280"/>
            <a:ext cx="6813720" cy="1513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/>
          <a:p>
            <a:pPr algn="ctr">
              <a:lnSpc>
                <a:spcPct val="100000"/>
              </a:lnSpc>
            </a:pPr>
            <a:r>
              <a:rPr lang="hu-HU" sz="5400" strike="noStrike">
                <a:solidFill>
                  <a:srgbClr val="262626"/>
                </a:solidFill>
                <a:latin typeface="Garamond"/>
                <a:ea typeface="DejaVu Sans"/>
              </a:rPr>
              <a:t>15 év legfontosabb fejlesztései</a:t>
            </a:r>
            <a:r>
              <a:rPr lang="hu-HU" sz="5400" strike="noStrike">
                <a:solidFill>
                  <a:srgbClr val="262626"/>
                </a:solidFill>
                <a:latin typeface="Garamond"/>
                <a:ea typeface="DejaVu Sans"/>
              </a:rPr>
              <a:t>	</a:t>
            </a:r>
            <a:endParaRPr/>
          </a:p>
        </p:txBody>
      </p:sp>
      <p:sp>
        <p:nvSpPr>
          <p:cNvPr id="128" name="CustomShape 2"/>
          <p:cNvSpPr/>
          <p:nvPr/>
        </p:nvSpPr>
        <p:spPr>
          <a:xfrm>
            <a:off x="2688120" y="3657600"/>
            <a:ext cx="6813720" cy="13190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hu-HU" sz="3600" strike="noStrike">
                <a:solidFill>
                  <a:srgbClr val="000000"/>
                </a:solidFill>
                <a:latin typeface="Garamond"/>
                <a:ea typeface="DejaVu Sans"/>
              </a:rPr>
              <a:t>Ároktő (2000-2015)</a:t>
            </a:r>
            <a:endParaRPr/>
          </a:p>
        </p:txBody>
      </p:sp>
    </p:spTree>
  </p:cSld>
  <p:timing>
    <p:tnLst>
      <p:par>
        <p:cTn id="1" dur="indefinite" restart="never" nodeType="tmRoot">
          <p:childTnLst>
            <p:seq>
              <p:cTn id="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CustomShape 1"/>
          <p:cNvSpPr/>
          <p:nvPr/>
        </p:nvSpPr>
        <p:spPr>
          <a:xfrm>
            <a:off x="1293840" y="1388520"/>
            <a:ext cx="3716640" cy="1369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lang="hu-HU" sz="4800" strike="noStrike">
                <a:solidFill>
                  <a:srgbClr val="262626"/>
                </a:solidFill>
                <a:latin typeface="Garamond"/>
                <a:ea typeface="DejaVu Sans"/>
              </a:rPr>
              <a:t>Apponyi út felújítása</a:t>
            </a:r>
            <a:endParaRPr/>
          </a:p>
        </p:txBody>
      </p:sp>
      <p:pic>
        <p:nvPicPr>
          <p:cNvPr id="130" name="Tartalom helye 4" descr=""/>
          <p:cNvPicPr/>
          <p:nvPr/>
        </p:nvPicPr>
        <p:blipFill>
          <a:blip r:embed="rId1"/>
          <a:stretch/>
        </p:blipFill>
        <p:spPr>
          <a:xfrm>
            <a:off x="5418000" y="1377720"/>
            <a:ext cx="5468760" cy="4101120"/>
          </a:xfrm>
          <a:prstGeom prst="rect">
            <a:avLst/>
          </a:prstGeom>
          <a:ln>
            <a:noFill/>
          </a:ln>
        </p:spPr>
      </p:pic>
      <p:sp>
        <p:nvSpPr>
          <p:cNvPr id="131" name="CustomShape 2"/>
          <p:cNvSpPr/>
          <p:nvPr/>
        </p:nvSpPr>
        <p:spPr>
          <a:xfrm>
            <a:off x="1293840" y="3031200"/>
            <a:ext cx="3716640" cy="24364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 anchorCtr="1"/>
          <a:p>
            <a:pPr algn="ctr">
              <a:lnSpc>
                <a:spcPct val="100000"/>
              </a:lnSpc>
            </a:pPr>
            <a:r>
              <a:rPr lang="hu-HU" sz="2800" strike="noStrike">
                <a:solidFill>
                  <a:srgbClr val="262626"/>
                </a:solidFill>
                <a:latin typeface="Garamond"/>
                <a:ea typeface="DejaVu Sans"/>
              </a:rPr>
              <a:t>Benyújtás helye: LEKI</a:t>
            </a:r>
            <a:endParaRPr/>
          </a:p>
          <a:p>
            <a:pPr algn="ctr">
              <a:lnSpc>
                <a:spcPct val="100000"/>
              </a:lnSpc>
            </a:pPr>
            <a:r>
              <a:rPr lang="hu-HU" sz="2800" strike="noStrike">
                <a:solidFill>
                  <a:srgbClr val="262626"/>
                </a:solidFill>
                <a:latin typeface="Garamond"/>
                <a:ea typeface="DejaVu Sans"/>
              </a:rPr>
              <a:t>Támogatás összege: 15.888.000 Ft</a:t>
            </a:r>
            <a:endParaRPr/>
          </a:p>
          <a:p>
            <a:pPr algn="ctr">
              <a:lnSpc>
                <a:spcPct val="100000"/>
              </a:lnSpc>
            </a:pPr>
            <a:r>
              <a:rPr lang="hu-HU" sz="2800" strike="noStrike">
                <a:solidFill>
                  <a:srgbClr val="262626"/>
                </a:solidFill>
                <a:latin typeface="Garamond"/>
                <a:ea typeface="DejaVu Sans"/>
              </a:rPr>
              <a:t>Önerő összege: 840.000</a:t>
            </a:r>
            <a:endParaRPr/>
          </a:p>
        </p:txBody>
      </p:sp>
    </p:spTree>
  </p:cSld>
  <p:timing>
    <p:tnLst>
      <p:par>
        <p:cTn id="3" dur="indefinite" restart="never" nodeType="tmRoot">
          <p:childTnLst>
            <p:seq>
              <p:cTn id="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CustomShape 1"/>
          <p:cNvSpPr/>
          <p:nvPr/>
        </p:nvSpPr>
        <p:spPr>
          <a:xfrm>
            <a:off x="1295280" y="982080"/>
            <a:ext cx="9599400" cy="1302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lang="hu-HU" sz="4400" strike="noStrike">
                <a:solidFill>
                  <a:srgbClr val="262626"/>
                </a:solidFill>
                <a:latin typeface="Garamond"/>
                <a:ea typeface="DejaVu Sans"/>
              </a:rPr>
              <a:t>Bajcsy-Bocskai-Arany János utak felújítása</a:t>
            </a:r>
            <a:endParaRPr/>
          </a:p>
        </p:txBody>
      </p:sp>
      <p:sp>
        <p:nvSpPr>
          <p:cNvPr id="133" name="CustomShape 2"/>
          <p:cNvSpPr/>
          <p:nvPr/>
        </p:nvSpPr>
        <p:spPr>
          <a:xfrm>
            <a:off x="1295280" y="2557080"/>
            <a:ext cx="9599400" cy="33170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 anchorCtr="1"/>
          <a:p>
            <a:pPr>
              <a:lnSpc>
                <a:spcPct val="100000"/>
              </a:lnSpc>
            </a:pPr>
            <a:r>
              <a:rPr lang="hu-HU" sz="4800" strike="noStrike">
                <a:solidFill>
                  <a:srgbClr val="262626"/>
                </a:solidFill>
                <a:latin typeface="Garamond"/>
                <a:ea typeface="DejaVu Sans"/>
              </a:rPr>
              <a:t>Benyújtás helye: ÉMOP</a:t>
            </a:r>
            <a:endParaRPr/>
          </a:p>
          <a:p>
            <a:pPr>
              <a:lnSpc>
                <a:spcPct val="100000"/>
              </a:lnSpc>
            </a:pPr>
            <a:r>
              <a:rPr lang="hu-HU" sz="4800" strike="noStrike">
                <a:solidFill>
                  <a:srgbClr val="262626"/>
                </a:solidFill>
                <a:latin typeface="Garamond"/>
                <a:ea typeface="DejaVu Sans"/>
              </a:rPr>
              <a:t>Támogatás összege: 62.800.000 Ft</a:t>
            </a:r>
            <a:endParaRPr/>
          </a:p>
          <a:p>
            <a:pPr>
              <a:lnSpc>
                <a:spcPct val="100000"/>
              </a:lnSpc>
            </a:pPr>
            <a:r>
              <a:rPr lang="hu-HU" sz="4800" strike="noStrike">
                <a:solidFill>
                  <a:srgbClr val="262626"/>
                </a:solidFill>
                <a:latin typeface="Garamond"/>
                <a:ea typeface="DejaVu Sans"/>
              </a:rPr>
              <a:t>Önerő összege: 2.248.885 Ft</a:t>
            </a:r>
            <a:endParaRPr/>
          </a:p>
        </p:txBody>
      </p:sp>
    </p:spTree>
  </p:cSld>
  <p:timing>
    <p:tnLst>
      <p:par>
        <p:cTn id="5" dur="indefinite" restart="never" nodeType="tmRoot">
          <p:childTnLst>
            <p:seq>
              <p:cTn id="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CustomShape 1"/>
          <p:cNvSpPr/>
          <p:nvPr/>
        </p:nvSpPr>
        <p:spPr>
          <a:xfrm>
            <a:off x="1293840" y="1388520"/>
            <a:ext cx="3716640" cy="1369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lang="hu-HU" sz="4400" strike="noStrike">
                <a:solidFill>
                  <a:srgbClr val="262626"/>
                </a:solidFill>
                <a:latin typeface="Garamond"/>
                <a:ea typeface="DejaVu Sans"/>
              </a:rPr>
              <a:t>Rákóczi</a:t>
            </a:r>
            <a:r>
              <a:rPr lang="hu-HU" sz="4000" strike="noStrike">
                <a:solidFill>
                  <a:srgbClr val="262626"/>
                </a:solidFill>
                <a:latin typeface="Garamond"/>
                <a:ea typeface="DejaVu Sans"/>
              </a:rPr>
              <a:t> út felújítása</a:t>
            </a:r>
            <a:endParaRPr/>
          </a:p>
        </p:txBody>
      </p:sp>
      <p:pic>
        <p:nvPicPr>
          <p:cNvPr id="135" name="Tartalom helye 6" descr=""/>
          <p:cNvPicPr/>
          <p:nvPr/>
        </p:nvPicPr>
        <p:blipFill>
          <a:blip r:embed="rId1"/>
          <a:stretch/>
        </p:blipFill>
        <p:spPr>
          <a:xfrm>
            <a:off x="5418000" y="1377720"/>
            <a:ext cx="5468760" cy="4101120"/>
          </a:xfrm>
          <a:prstGeom prst="rect">
            <a:avLst/>
          </a:prstGeom>
          <a:ln>
            <a:noFill/>
          </a:ln>
        </p:spPr>
      </p:pic>
      <p:sp>
        <p:nvSpPr>
          <p:cNvPr id="136" name="CustomShape 2"/>
          <p:cNvSpPr/>
          <p:nvPr/>
        </p:nvSpPr>
        <p:spPr>
          <a:xfrm>
            <a:off x="1293840" y="3031200"/>
            <a:ext cx="3716640" cy="24364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lang="hu-HU" sz="2800" strike="noStrike">
                <a:solidFill>
                  <a:srgbClr val="262626"/>
                </a:solidFill>
                <a:latin typeface="Garamond"/>
                <a:ea typeface="DejaVu Sans"/>
              </a:rPr>
              <a:t>Benyújtás helye: CÉDÉ</a:t>
            </a:r>
            <a:endParaRPr/>
          </a:p>
          <a:p>
            <a:pPr algn="ctr">
              <a:lnSpc>
                <a:spcPct val="100000"/>
              </a:lnSpc>
            </a:pPr>
            <a:r>
              <a:rPr lang="hu-HU" sz="2800" strike="noStrike">
                <a:solidFill>
                  <a:srgbClr val="262626"/>
                </a:solidFill>
                <a:latin typeface="Garamond"/>
                <a:ea typeface="DejaVu Sans"/>
              </a:rPr>
              <a:t>Támogatás összege: 10.007.534 Ft</a:t>
            </a:r>
            <a:endParaRPr/>
          </a:p>
          <a:p>
            <a:pPr algn="ctr">
              <a:lnSpc>
                <a:spcPct val="100000"/>
              </a:lnSpc>
            </a:pPr>
            <a:r>
              <a:rPr lang="hu-HU" sz="2800" strike="noStrike">
                <a:solidFill>
                  <a:srgbClr val="262626"/>
                </a:solidFill>
                <a:latin typeface="Garamond"/>
                <a:ea typeface="DejaVu Sans"/>
              </a:rPr>
              <a:t>Önerő összege: 1.113.000 Ft</a:t>
            </a:r>
            <a:endParaRPr/>
          </a:p>
        </p:txBody>
      </p:sp>
    </p:spTree>
  </p:cSld>
  <p:timing>
    <p:tnLst>
      <p:par>
        <p:cTn id="7" dur="indefinite" restart="never" nodeType="tmRoot">
          <p:childTnLst>
            <p:seq>
              <p:cTn id="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CustomShape 1"/>
          <p:cNvSpPr/>
          <p:nvPr/>
        </p:nvSpPr>
        <p:spPr>
          <a:xfrm>
            <a:off x="1293840" y="1388520"/>
            <a:ext cx="3716640" cy="1369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lang="hu-HU" sz="3600" strike="noStrike">
                <a:solidFill>
                  <a:srgbClr val="262626"/>
                </a:solidFill>
                <a:latin typeface="Garamond"/>
                <a:ea typeface="DejaVu Sans"/>
              </a:rPr>
              <a:t>Ároktő-Mezőcsát közötti út felújítása</a:t>
            </a:r>
            <a:endParaRPr/>
          </a:p>
        </p:txBody>
      </p:sp>
      <p:pic>
        <p:nvPicPr>
          <p:cNvPr id="138" name="Tartalom helye 4" descr=""/>
          <p:cNvPicPr/>
          <p:nvPr/>
        </p:nvPicPr>
        <p:blipFill>
          <a:blip r:embed="rId1"/>
          <a:stretch/>
        </p:blipFill>
        <p:spPr>
          <a:xfrm>
            <a:off x="5418000" y="1377720"/>
            <a:ext cx="5468760" cy="4101120"/>
          </a:xfrm>
          <a:prstGeom prst="rect">
            <a:avLst/>
          </a:prstGeom>
          <a:ln>
            <a:noFill/>
          </a:ln>
        </p:spPr>
      </p:pic>
      <p:sp>
        <p:nvSpPr>
          <p:cNvPr id="139" name="CustomShape 2"/>
          <p:cNvSpPr/>
          <p:nvPr/>
        </p:nvSpPr>
        <p:spPr>
          <a:xfrm>
            <a:off x="1293840" y="3031200"/>
            <a:ext cx="3716640" cy="24364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lang="hu-HU" sz="2800" strike="noStrike">
                <a:solidFill>
                  <a:srgbClr val="262626"/>
                </a:solidFill>
                <a:latin typeface="Garamond"/>
                <a:ea typeface="DejaVu Sans"/>
              </a:rPr>
              <a:t>Benyújtás helye: ÉMOP</a:t>
            </a:r>
            <a:endParaRPr/>
          </a:p>
          <a:p>
            <a:pPr algn="ctr">
              <a:lnSpc>
                <a:spcPct val="100000"/>
              </a:lnSpc>
            </a:pPr>
            <a:r>
              <a:rPr lang="hu-HU" sz="2800" strike="noStrike">
                <a:solidFill>
                  <a:srgbClr val="262626"/>
                </a:solidFill>
                <a:latin typeface="Garamond"/>
                <a:ea typeface="DejaVu Sans"/>
              </a:rPr>
              <a:t>Támogatás összege: 643.245.640 Ft</a:t>
            </a:r>
            <a:endParaRPr/>
          </a:p>
          <a:p>
            <a:pPr algn="ctr">
              <a:lnSpc>
                <a:spcPct val="100000"/>
              </a:lnSpc>
            </a:pPr>
            <a:r>
              <a:rPr lang="hu-HU" sz="2800" strike="noStrike">
                <a:solidFill>
                  <a:srgbClr val="262626"/>
                </a:solidFill>
                <a:latin typeface="Garamond"/>
                <a:ea typeface="DejaVu Sans"/>
              </a:rPr>
              <a:t>Önerő összege: -</a:t>
            </a:r>
            <a:endParaRPr/>
          </a:p>
        </p:txBody>
      </p:sp>
    </p:spTree>
  </p:cSld>
  <p:timing>
    <p:tnLst>
      <p:par>
        <p:cTn id="9" dur="indefinite" restart="never" nodeType="tmRoot">
          <p:childTnLst>
            <p:seq>
              <p:cTn id="1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0</TotalTime>
  <Application>LibreOffice/4.4.3.2$Windows_x86 LibreOffice_project/88805f81e9fe61362df02b9941de8e38a9b5fd16</Application>
  <Paragraphs>130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2015-08-10T09:03:10Z</dcterms:created>
  <dc:creator>james</dc:creator>
  <dc:language>hu-HU</dc:language>
  <dcterms:modified xsi:type="dcterms:W3CDTF">2016-02-03T11:21:43Z</dcterms:modified>
  <cp:revision>29</cp:revision>
  <dc:title>15 év legfontosabb fejlesztései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15.0000</vt:lpwstr>
  </property>
  <property fmtid="{D5CDD505-2E9C-101B-9397-08002B2CF9AE}" pid="3" name="HiddenSlides">
    <vt:i4>0</vt:i4>
  </property>
  <property fmtid="{D5CDD505-2E9C-101B-9397-08002B2CF9AE}" pid="4" name="HyperlinksChanged">
    <vt:bool>0</vt:bool>
  </property>
  <property fmtid="{D5CDD505-2E9C-101B-9397-08002B2CF9AE}" pid="5" name="LinksUpToDate">
    <vt:bool>0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Szélesvásznú</vt:lpwstr>
  </property>
  <property fmtid="{D5CDD505-2E9C-101B-9397-08002B2CF9AE}" pid="9" name="ScaleCrop">
    <vt:bool>0</vt:bool>
  </property>
  <property fmtid="{D5CDD505-2E9C-101B-9397-08002B2CF9AE}" pid="10" name="ShareDoc">
    <vt:bool>0</vt:bool>
  </property>
  <property fmtid="{D5CDD505-2E9C-101B-9397-08002B2CF9AE}" pid="11" name="Slides">
    <vt:i4>42</vt:i4>
  </property>
</Properties>
</file>