
<file path=[Content_Types].xml><?xml version="1.0" encoding="utf-8"?>
<Types xmlns="http://schemas.openxmlformats.org/package/2006/content-types">
  <Override PartName="/_rels/.rels" ContentType="application/vnd.openxmlformats-package.relationships+xml"/>
  <Override PartName="/ppt/_rels/presentation.xml.rels" ContentType="application/vnd.openxmlformats-package.relationships+xml"/>
  <Override PartName="/ppt/slides/_rels/slide3.xml.rels" ContentType="application/vnd.openxmlformats-package.relationships+xml"/>
  <Override PartName="/ppt/slides/_rels/slide2.xml.rels" ContentType="application/vnd.openxmlformats-package.relationships+xml"/>
  <Override PartName="/ppt/slides/_rels/slide1.xml.rels" ContentType="application/vnd.openxmlformats-package.relationships+xml"/>
  <Override PartName="/ppt/slides/slide3.xml" ContentType="application/vnd.openxmlformats-officedocument.presentationml.slide+xml"/>
  <Override PartName="/ppt/slides/slide2.xml" ContentType="application/vnd.openxmlformats-officedocument.presentationml.slide+xml"/>
  <Override PartName="/ppt/slides/slide1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_rels/slideLayout8.xml.rels" ContentType="application/vnd.openxmlformats-package.relationships+xml"/>
  <Override PartName="/ppt/slideLayouts/_rels/slideLayout7.xml.rels" ContentType="application/vnd.openxmlformats-package.relationships+xml"/>
  <Override PartName="/ppt/slideLayouts/_rels/slideLayout6.xml.rels" ContentType="application/vnd.openxmlformats-package.relationships+xml"/>
  <Override PartName="/ppt/slideLayouts/_rels/slideLayout5.xml.rels" ContentType="application/vnd.openxmlformats-package.relationships+xml"/>
  <Override PartName="/ppt/slideLayouts/_rels/slideLayout12.xml.rels" ContentType="application/vnd.openxmlformats-package.relationships+xml"/>
  <Override PartName="/ppt/slideLayouts/_rels/slideLayout4.xml.rels" ContentType="application/vnd.openxmlformats-package.relationships+xml"/>
  <Override PartName="/ppt/slideLayouts/_rels/slideLayout11.xml.rels" ContentType="application/vnd.openxmlformats-package.relationships+xml"/>
  <Override PartName="/ppt/slideLayouts/_rels/slideLayout3.xml.rels" ContentType="application/vnd.openxmlformats-package.relationships+xml"/>
  <Override PartName="/ppt/slideLayouts/_rels/slideLayout10.xml.rels" ContentType="application/vnd.openxmlformats-package.relationships+xml"/>
  <Override PartName="/ppt/slideLayouts/_rels/slideLayout2.xml.rels" ContentType="application/vnd.openxmlformats-package.relationships+xml"/>
  <Override PartName="/ppt/slideLayouts/_rels/slideLayout9.xml.rels" ContentType="application/vnd.openxmlformats-package.relationships+xml"/>
  <Override PartName="/ppt/slideLayouts/_rels/slideLayout1.xml.rels" ContentType="application/vnd.openxmlformats-package.relationships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media/image9.jpeg" ContentType="image/jpeg"/>
  <Override PartName="/ppt/media/image8.jpeg" ContentType="image/jpeg"/>
  <Override PartName="/ppt/media/image7.jpeg" ContentType="image/jpeg"/>
  <Override PartName="/ppt/media/image6.png" ContentType="image/png"/>
  <Override PartName="/ppt/media/image5.png" ContentType="image/png"/>
  <Override PartName="/ppt/media/image4.png" ContentType="image/png"/>
  <Override PartName="/ppt/media/image3.png" ContentType="image/png"/>
  <Override PartName="/ppt/media/image2.png" ContentType="image/png"/>
  <Override PartName="/ppt/media/image1.jpeg" ContentType="image/jpeg"/>
  <Override PartName="/ppt/theme/theme1.xml" ContentType="application/vnd.openxmlformats-officedocument.theme+xml"/>
  <Override PartName="/ppt/slideMasters/_rels/slideMaster1.xml.rels" ContentType="application/vnd.openxmlformats-package.relationships+xml"/>
  <Override PartName="/ppt/slideMasters/slideMaster1.xml" ContentType="application/vnd.openxmlformats-officedocument.presentationml.slideMaster+xml"/>
  <Override PartName="/ppt/presentation.xml" ContentType="application/vnd.openxmlformats-officedocument.presentationml.presentation.main+xml"/>
  <Override PartName="/docProps/custom.xml" ContentType="application/vnd.openxmlformats-officedocument.custom-properties+xml"/>
  <Override PartName="/docProps/app.xml" ContentType="application/vnd.openxmlformats-officedocument.extended-properties+xml"/>
  <Override PartName="/docProps/core.xml" ContentType="application/vnd.openxmlformats-package.core-properties+xml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custom-properties" Target="docProps/custom.xml"/><Relationship Id="rId4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>
  <p:sldMasterIdLst>
    <p:sldMasterId id="2147483648" r:id="rId2"/>
  </p:sldMasterIdLst>
  <p:sldIdLst>
    <p:sldId id="256" r:id="rId3"/>
    <p:sldId id="257" r:id="rId4"/>
    <p:sldId id="258" r:id="rId5"/>
  </p:sldIdLst>
  <p:sldSz cx="12192000" cy="6858000"/>
  <p:notesSz cx="7559675" cy="10691812"/>
</p:presentation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slide" Target="slides/slide1.xml"/><Relationship Id="rId4" Type="http://schemas.openxmlformats.org/officeDocument/2006/relationships/slide" Target="slides/slide2.xml"/><Relationship Id="rId5" Type="http://schemas.openxmlformats.org/officeDocument/2006/relationships/slide" Target="slides/slide3.xml"/>
</Relationship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5.png"/><Relationship Id="rId3" Type="http://schemas.openxmlformats.org/officeDocument/2006/relationships/image" Target="../media/image6.png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8" name="PlaceHolder 2"/>
          <p:cNvSpPr>
            <a:spLocks noGrp="1"/>
          </p:cNvSpPr>
          <p:nvPr>
            <p:ph type="subTitle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10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12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13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</p:spTree>
  </p:cSld>
</p:sldLayout>
</file>

<file path=ppt/slideLayouts/slideLayout6.xml><?xml version="1.0" encoding="utf-8"?>
<p:sldLayout xmlns:a="http://schemas.openxmlformats.org/drawingml/2006/main" xmlns:p="http://schemas.openxmlformats.org/presentationml/2006/main" xmlns:r="http://schemas.openxmlformats.org/officeDocument/2006/relationships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laceHolder 1"/>
          <p:cNvSpPr>
            <a:spLocks noGrp="1"/>
          </p:cNvSpPr>
          <p:nvPr>
            <p:ph type="subTitle"/>
          </p:nvPr>
        </p:nvSpPr>
        <p:spPr>
          <a:xfrm>
            <a:off x="609480" y="273600"/>
            <a:ext cx="10972440" cy="530784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</p:spTree>
  </p:cSld>
</p:sldLayout>
</file>

<file path=ppt/slideLayouts/slideLayout7.xml><?xml version="1.0" encoding="utf-8"?>
<p:sldLayout xmlns:a="http://schemas.openxmlformats.org/drawingml/2006/main" xmlns:p="http://schemas.openxmlformats.org/presentationml/2006/main" xmlns:r="http://schemas.openxmlformats.org/officeDocument/2006/relationships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17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18" name="PlaceHolder 3"/>
          <p:cNvSpPr>
            <a:spLocks noGrp="1"/>
          </p:cNvSpPr>
          <p:nvPr>
            <p:ph type="body"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19" name="PlaceHolder 4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8.xml><?xml version="1.0" encoding="utf-8"?>
<p:sldLayout xmlns:a="http://schemas.openxmlformats.org/drawingml/2006/main" xmlns:p="http://schemas.openxmlformats.org/presentationml/2006/main" xmlns:r="http://schemas.openxmlformats.org/officeDocument/2006/relationships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21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22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23" name="PlaceHolder 4"/>
          <p:cNvSpPr>
            <a:spLocks noGrp="1"/>
          </p:cNvSpPr>
          <p:nvPr>
            <p:ph type="body"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9.xml><?xml version="1.0" encoding="utf-8"?>
<p:sldLayout xmlns:a="http://schemas.openxmlformats.org/drawingml/2006/main" xmlns:p="http://schemas.openxmlformats.org/presentationml/2006/main" xmlns:r="http://schemas.openxmlformats.org/officeDocument/2006/relationships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25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26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27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10.xml><?xml version="1.0" encoding="utf-8"?>
<p:sldLayout xmlns:a="http://schemas.openxmlformats.org/drawingml/2006/main" xmlns:p="http://schemas.openxmlformats.org/presentationml/2006/main" xmlns:r="http://schemas.openxmlformats.org/officeDocument/2006/relationships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29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30" name="PlaceHolder 3"/>
          <p:cNvSpPr>
            <a:spLocks noGrp="1"/>
          </p:cNvSpPr>
          <p:nvPr>
            <p:ph type="body"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11.xml><?xml version="1.0" encoding="utf-8"?>
<p:sldLayout xmlns:a="http://schemas.openxmlformats.org/drawingml/2006/main" xmlns:p="http://schemas.openxmlformats.org/presentationml/2006/main" xmlns:r="http://schemas.openxmlformats.org/officeDocument/2006/relationships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32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33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34" name="PlaceHolder 4"/>
          <p:cNvSpPr>
            <a:spLocks noGrp="1"/>
          </p:cNvSpPr>
          <p:nvPr>
            <p:ph type="body"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35" name="PlaceHolder 5"/>
          <p:cNvSpPr>
            <a:spLocks noGrp="1"/>
          </p:cNvSpPr>
          <p:nvPr>
            <p:ph type="body"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12.xml><?xml version="1.0" encoding="utf-8"?>
<p:sldLayout xmlns:a="http://schemas.openxmlformats.org/drawingml/2006/main" xmlns:p="http://schemas.openxmlformats.org/presentationml/2006/main" xmlns:r="http://schemas.openxmlformats.org/officeDocument/2006/relationships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37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38" name="PlaceHolder 3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pic>
        <p:nvPicPr>
          <p:cNvPr id="39" name="" descr=""/>
          <p:cNvPicPr/>
          <p:nvPr/>
        </p:nvPicPr>
        <p:blipFill>
          <a:blip r:embed="rId2"/>
          <a:stretch/>
        </p:blipFill>
        <p:spPr>
          <a:xfrm>
            <a:off x="3602880" y="1604520"/>
            <a:ext cx="4984920" cy="3977280"/>
          </a:xfrm>
          <a:prstGeom prst="rect">
            <a:avLst/>
          </a:prstGeom>
          <a:ln>
            <a:noFill/>
          </a:ln>
        </p:spPr>
      </p:pic>
      <p:pic>
        <p:nvPicPr>
          <p:cNvPr id="40" name="" descr=""/>
          <p:cNvPicPr/>
          <p:nvPr/>
        </p:nvPicPr>
        <p:blipFill>
          <a:blip r:embed="rId3"/>
          <a:stretch/>
        </p:blipFill>
        <p:spPr>
          <a:xfrm>
            <a:off x="3602880" y="1604520"/>
            <a:ext cx="4984920" cy="3977280"/>
          </a:xfrm>
          <a:prstGeom prst="rect">
            <a:avLst/>
          </a:prstGeom>
          <a:ln>
            <a:noFill/>
          </a:ln>
        </p:spPr>
      </p:pic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image" Target="../media/image1.jpeg"/><Relationship Id="rId3" Type="http://schemas.openxmlformats.org/officeDocument/2006/relationships/image" Target="../media/image2.png"/><Relationship Id="rId4" Type="http://schemas.openxmlformats.org/officeDocument/2006/relationships/image" Target="../media/image3.png"/><Relationship Id="rId5" Type="http://schemas.openxmlformats.org/officeDocument/2006/relationships/image" Target="../media/image4.png"/><Relationship Id="rId6" Type="http://schemas.openxmlformats.org/officeDocument/2006/relationships/slideLayout" Target="../slideLayouts/slideLayout1.xml"/><Relationship Id="rId7" Type="http://schemas.openxmlformats.org/officeDocument/2006/relationships/slideLayout" Target="../slideLayouts/slideLayout2.xml"/><Relationship Id="rId8" Type="http://schemas.openxmlformats.org/officeDocument/2006/relationships/slideLayout" Target="../slideLayouts/slideLayout3.xml"/><Relationship Id="rId9" Type="http://schemas.openxmlformats.org/officeDocument/2006/relationships/slideLayout" Target="../slideLayouts/slideLayout4.xml"/><Relationship Id="rId10" Type="http://schemas.openxmlformats.org/officeDocument/2006/relationships/slideLayout" Target="../slideLayouts/slideLayout5.xml"/><Relationship Id="rId11" Type="http://schemas.openxmlformats.org/officeDocument/2006/relationships/slideLayout" Target="../slideLayouts/slideLayout6.xml"/><Relationship Id="rId12" Type="http://schemas.openxmlformats.org/officeDocument/2006/relationships/slideLayout" Target="../slideLayouts/slideLayout7.xml"/><Relationship Id="rId13" Type="http://schemas.openxmlformats.org/officeDocument/2006/relationships/slideLayout" Target="../slideLayouts/slideLayout8.xml"/><Relationship Id="rId14" Type="http://schemas.openxmlformats.org/officeDocument/2006/relationships/slideLayout" Target="../slideLayouts/slideLayout9.xml"/><Relationship Id="rId15" Type="http://schemas.openxmlformats.org/officeDocument/2006/relationships/slideLayout" Target="../slideLayouts/slideLayout10.xml"/><Relationship Id="rId16" Type="http://schemas.openxmlformats.org/officeDocument/2006/relationships/slideLayout" Target="../slideLayouts/slideLayout11.xml"/><Relationship Id="rId17" Type="http://schemas.openxmlformats.org/officeDocument/2006/relationships/slideLayout" Target="../slideLayouts/slideLayout12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>
  <p:cSld>
    <p:bg>
      <p:bgPr>
        <a:blipFill>
          <a:blip r:embed="rId2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0" name="Picture 7" descr=""/>
          <p:cNvPicPr/>
          <p:nvPr/>
        </p:nvPicPr>
        <p:blipFill>
          <a:blip r:embed="rId3"/>
          <a:stretch/>
        </p:blipFill>
        <p:spPr>
          <a:xfrm>
            <a:off x="0" y="0"/>
            <a:ext cx="12186720" cy="6854040"/>
          </a:xfrm>
          <a:prstGeom prst="rect">
            <a:avLst/>
          </a:prstGeom>
          <a:ln>
            <a:noFill/>
          </a:ln>
        </p:spPr>
      </p:pic>
      <p:sp>
        <p:nvSpPr>
          <p:cNvPr id="1" name="CustomShape 1"/>
          <p:cNvSpPr/>
          <p:nvPr/>
        </p:nvSpPr>
        <p:spPr>
          <a:xfrm>
            <a:off x="608040" y="609480"/>
            <a:ext cx="10970640" cy="5636520"/>
          </a:xfrm>
          <a:prstGeom prst="rect">
            <a:avLst/>
          </a:prstGeom>
          <a:noFill/>
          <a:ln w="15840">
            <a:solidFill>
              <a:srgbClr val="4a7ebb"/>
            </a:solidFill>
            <a:miter/>
          </a:ln>
          <a:effectLst>
            <a:innerShdw blurRad="25400" dir="13500000" dist="12700">
              <a:srgbClr val="000000">
                <a:alpha val="45000"/>
              </a:srgbClr>
            </a:inn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</p:sp>
      <p:pic>
        <p:nvPicPr>
          <p:cNvPr id="2" name="Picture 9" descr=""/>
          <p:cNvPicPr/>
          <p:nvPr/>
        </p:nvPicPr>
        <p:blipFill>
          <a:blip r:embed="rId4"/>
          <a:stretch/>
        </p:blipFill>
        <p:spPr>
          <a:xfrm>
            <a:off x="-15840" y="3153960"/>
            <a:ext cx="775080" cy="604440"/>
          </a:xfrm>
          <a:prstGeom prst="rect">
            <a:avLst/>
          </a:prstGeom>
          <a:ln>
            <a:noFill/>
          </a:ln>
        </p:spPr>
      </p:pic>
      <p:pic>
        <p:nvPicPr>
          <p:cNvPr id="3" name="Picture 10" descr=""/>
          <p:cNvPicPr/>
          <p:nvPr/>
        </p:nvPicPr>
        <p:blipFill>
          <a:blip r:embed="rId5"/>
          <a:stretch/>
        </p:blipFill>
        <p:spPr>
          <a:xfrm>
            <a:off x="11436840" y="3153960"/>
            <a:ext cx="775080" cy="604440"/>
          </a:xfrm>
          <a:prstGeom prst="rect">
            <a:avLst/>
          </a:prstGeom>
          <a:ln>
            <a:noFill/>
          </a:ln>
        </p:spPr>
      </p:pic>
      <p:sp>
        <p:nvSpPr>
          <p:cNvPr id="4" name="Line 2"/>
          <p:cNvSpPr/>
          <p:nvPr/>
        </p:nvSpPr>
        <p:spPr>
          <a:xfrm>
            <a:off x="1396080" y="2912400"/>
            <a:ext cx="3514320" cy="0"/>
          </a:xfrm>
          <a:prstGeom prst="line">
            <a:avLst/>
          </a:prstGeom>
          <a:ln>
            <a:noFill/>
          </a:ln>
        </p:spPr>
      </p:sp>
      <p:sp>
        <p:nvSpPr>
          <p:cNvPr id="5" name="PlaceHolder 3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r>
              <a:rPr lang="hu-HU" sz="4400">
                <a:latin typeface="Arial"/>
              </a:rPr>
              <a:t>Címszöveg formátumának szerkesztése</a:t>
            </a:r>
            <a:endParaRPr/>
          </a:p>
        </p:txBody>
      </p:sp>
      <p:sp>
        <p:nvSpPr>
          <p:cNvPr id="6" name="PlaceHolder 4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rIns="0" tIns="0" bIns="0"/>
          <a:p>
            <a:pPr>
              <a:buSzPct val="45000"/>
              <a:buFont typeface="StarSymbol"/>
              <a:buChar char=""/>
            </a:pPr>
            <a:r>
              <a:rPr lang="hu-HU" sz="3200">
                <a:latin typeface="Arial"/>
              </a:rPr>
              <a:t>Vázlatszöveg formátumának szerkesztése</a:t>
            </a:r>
            <a:endParaRPr/>
          </a:p>
          <a:p>
            <a:pPr lvl="1">
              <a:buSzPct val="75000"/>
              <a:buFont typeface="StarSymbol"/>
              <a:buChar char=""/>
            </a:pPr>
            <a:r>
              <a:rPr lang="hu-HU" sz="2800">
                <a:latin typeface="Arial"/>
              </a:rPr>
              <a:t>Második vázlatszint</a:t>
            </a:r>
            <a:endParaRPr/>
          </a:p>
          <a:p>
            <a:pPr lvl="2">
              <a:buSzPct val="45000"/>
              <a:buFont typeface="StarSymbol"/>
              <a:buChar char=""/>
            </a:pPr>
            <a:r>
              <a:rPr lang="hu-HU" sz="2400">
                <a:latin typeface="Arial"/>
              </a:rPr>
              <a:t>Harmadik vázlatszint</a:t>
            </a:r>
            <a:endParaRPr/>
          </a:p>
          <a:p>
            <a:pPr lvl="3">
              <a:buSzPct val="75000"/>
              <a:buFont typeface="StarSymbol"/>
              <a:buChar char=""/>
            </a:pPr>
            <a:r>
              <a:rPr lang="hu-HU" sz="2000">
                <a:latin typeface="Arial"/>
              </a:rPr>
              <a:t>Negyedik vázlatszint</a:t>
            </a:r>
            <a:endParaRPr/>
          </a:p>
          <a:p>
            <a:pPr lvl="4">
              <a:buSzPct val="45000"/>
              <a:buFont typeface="StarSymbol"/>
              <a:buChar char=""/>
            </a:pPr>
            <a:r>
              <a:rPr lang="hu-HU" sz="2000">
                <a:latin typeface="Arial"/>
              </a:rPr>
              <a:t>Ötödik vázlatszint</a:t>
            </a:r>
            <a:endParaRPr/>
          </a:p>
          <a:p>
            <a:pPr lvl="5">
              <a:buSzPct val="45000"/>
              <a:buFont typeface="StarSymbol"/>
              <a:buChar char=""/>
            </a:pPr>
            <a:r>
              <a:rPr lang="hu-HU" sz="2000">
                <a:latin typeface="Arial"/>
              </a:rPr>
              <a:t>Hatodik vázlatszint</a:t>
            </a:r>
            <a:endParaRPr/>
          </a:p>
          <a:p>
            <a:pPr lvl="6">
              <a:buSzPct val="45000"/>
              <a:buFont typeface="StarSymbol"/>
              <a:buChar char=""/>
            </a:pPr>
            <a:r>
              <a:rPr lang="hu-HU" sz="2000">
                <a:latin typeface="Arial"/>
              </a:rPr>
              <a:t>Hetedik vázlatszint</a:t>
            </a:r>
            <a:endParaRPr/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49" r:id="rId6"/>
    <p:sldLayoutId id="2147483650" r:id="rId7"/>
    <p:sldLayoutId id="2147483651" r:id="rId8"/>
    <p:sldLayoutId id="2147483652" r:id="rId9"/>
    <p:sldLayoutId id="2147483653" r:id="rId10"/>
    <p:sldLayoutId id="2147483654" r:id="rId11"/>
    <p:sldLayoutId id="2147483655" r:id="rId12"/>
    <p:sldLayoutId id="2147483656" r:id="rId13"/>
    <p:sldLayoutId id="2147483657" r:id="rId14"/>
    <p:sldLayoutId id="2147483658" r:id="rId15"/>
    <p:sldLayoutId id="2147483659" r:id="rId16"/>
    <p:sldLayoutId id="2147483660" r:id="rId17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image" Target="../media/image7.jpeg"/><Relationship Id="rId2" Type="http://schemas.openxmlformats.org/officeDocument/2006/relationships/slideLayout" Target="../slideLayouts/slideLayout1.xml"/>
</Relationships>
</file>

<file path=ppt/slides/_rels/slide2.xml.rels><?xml version="1.0" encoding="UTF-8"?>
<Relationships xmlns="http://schemas.openxmlformats.org/package/2006/relationships"><Relationship Id="rId1" Type="http://schemas.openxmlformats.org/officeDocument/2006/relationships/image" Target="../media/image8.jpeg"/><Relationship Id="rId2" Type="http://schemas.openxmlformats.org/officeDocument/2006/relationships/slideLayout" Target="../slideLayouts/slideLayout1.xml"/>
</Relationships>
</file>

<file path=ppt/slides/_rels/slide3.xml.rels><?xml version="1.0" encoding="UTF-8"?>
<Relationships xmlns="http://schemas.openxmlformats.org/package/2006/relationships"><Relationship Id="rId1" Type="http://schemas.openxmlformats.org/officeDocument/2006/relationships/image" Target="../media/image9.jpeg"/><Relationship Id="rId2" Type="http://schemas.openxmlformats.org/officeDocument/2006/relationships/slideLayout" Target="../slideLayouts/slideLayout1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CustomShape 1"/>
          <p:cNvSpPr/>
          <p:nvPr/>
        </p:nvSpPr>
        <p:spPr>
          <a:xfrm>
            <a:off x="1293840" y="1388520"/>
            <a:ext cx="3716280" cy="13694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 anchorCtr="1"/>
          <a:p>
            <a:pPr algn="ctr">
              <a:lnSpc>
                <a:spcPct val="100000"/>
              </a:lnSpc>
            </a:pPr>
            <a:r>
              <a:rPr lang="hu-HU" sz="3200" strike="noStrike">
                <a:solidFill>
                  <a:srgbClr val="262626"/>
                </a:solidFill>
                <a:latin typeface="Garamond"/>
                <a:ea typeface="DejaVu Sans"/>
              </a:rPr>
              <a:t>Ároktő-Tiszadorogma közötti út felújítása</a:t>
            </a:r>
            <a:endParaRPr/>
          </a:p>
        </p:txBody>
      </p:sp>
      <p:pic>
        <p:nvPicPr>
          <p:cNvPr id="42" name="Tartalom helye 4" descr=""/>
          <p:cNvPicPr/>
          <p:nvPr/>
        </p:nvPicPr>
        <p:blipFill>
          <a:blip r:embed="rId1"/>
          <a:stretch/>
        </p:blipFill>
        <p:spPr>
          <a:xfrm>
            <a:off x="5418000" y="1377720"/>
            <a:ext cx="5468400" cy="4100760"/>
          </a:xfrm>
          <a:prstGeom prst="rect">
            <a:avLst/>
          </a:prstGeom>
          <a:ln>
            <a:noFill/>
          </a:ln>
        </p:spPr>
      </p:pic>
      <p:sp>
        <p:nvSpPr>
          <p:cNvPr id="43" name="CustomShape 2"/>
          <p:cNvSpPr/>
          <p:nvPr/>
        </p:nvSpPr>
        <p:spPr>
          <a:xfrm>
            <a:off x="1293840" y="3031200"/>
            <a:ext cx="3716280" cy="24361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 anchorCtr="1"/>
          <a:p>
            <a:pPr algn="ctr">
              <a:lnSpc>
                <a:spcPct val="100000"/>
              </a:lnSpc>
            </a:pPr>
            <a:r>
              <a:rPr lang="hu-HU" sz="2800" strike="noStrike">
                <a:solidFill>
                  <a:srgbClr val="262626"/>
                </a:solidFill>
                <a:latin typeface="Garamond"/>
                <a:ea typeface="DejaVu Sans"/>
              </a:rPr>
              <a:t>Benyújtás helye: ÉMOP</a:t>
            </a:r>
            <a:endParaRPr/>
          </a:p>
          <a:p>
            <a:pPr algn="ctr">
              <a:lnSpc>
                <a:spcPct val="100000"/>
              </a:lnSpc>
            </a:pPr>
            <a:r>
              <a:rPr lang="hu-HU" sz="2800" strike="noStrike">
                <a:solidFill>
                  <a:srgbClr val="262626"/>
                </a:solidFill>
                <a:latin typeface="Garamond"/>
                <a:ea typeface="DejaVu Sans"/>
              </a:rPr>
              <a:t>Támogatás összege: 107.206.200 Ft</a:t>
            </a:r>
            <a:endParaRPr/>
          </a:p>
          <a:p>
            <a:pPr algn="ctr">
              <a:lnSpc>
                <a:spcPct val="100000"/>
              </a:lnSpc>
            </a:pPr>
            <a:r>
              <a:rPr lang="hu-HU" sz="2800" strike="noStrike">
                <a:solidFill>
                  <a:srgbClr val="262626"/>
                </a:solidFill>
                <a:latin typeface="Garamond"/>
                <a:ea typeface="DejaVu Sans"/>
              </a:rPr>
              <a:t>Önerő összege: -</a:t>
            </a:r>
            <a:endParaRPr/>
          </a:p>
        </p:txBody>
      </p:sp>
    </p:spTree>
  </p:cSld>
  <p:timing>
    <p:tnLst>
      <p:par>
        <p:cTn id="1" dur="indefinite" restart="never" nodeType="tmRoot">
          <p:childTnLst>
            <p:seq>
              <p:cTn id="2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CustomShape 1"/>
          <p:cNvSpPr/>
          <p:nvPr/>
        </p:nvSpPr>
        <p:spPr>
          <a:xfrm>
            <a:off x="1293840" y="1094400"/>
            <a:ext cx="3716280" cy="16635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 anchorCtr="1"/>
          <a:p>
            <a:pPr algn="ctr">
              <a:lnSpc>
                <a:spcPct val="100000"/>
              </a:lnSpc>
            </a:pPr>
            <a:r>
              <a:rPr lang="hu-HU" sz="3200" strike="noStrike">
                <a:solidFill>
                  <a:srgbClr val="262626"/>
                </a:solidFill>
                <a:latin typeface="Garamond"/>
                <a:ea typeface="DejaVu Sans"/>
              </a:rPr>
              <a:t>Ároktő-Tiszadorogma közötti kerékpár út kiépítése</a:t>
            </a:r>
            <a:endParaRPr/>
          </a:p>
        </p:txBody>
      </p:sp>
      <p:pic>
        <p:nvPicPr>
          <p:cNvPr id="45" name="Tartalom helye 4" descr=""/>
          <p:cNvPicPr/>
          <p:nvPr/>
        </p:nvPicPr>
        <p:blipFill>
          <a:blip r:embed="rId1"/>
          <a:stretch/>
        </p:blipFill>
        <p:spPr>
          <a:xfrm>
            <a:off x="5418000" y="1377720"/>
            <a:ext cx="5468400" cy="4100760"/>
          </a:xfrm>
          <a:prstGeom prst="rect">
            <a:avLst/>
          </a:prstGeom>
          <a:ln>
            <a:noFill/>
          </a:ln>
        </p:spPr>
      </p:pic>
      <p:sp>
        <p:nvSpPr>
          <p:cNvPr id="46" name="CustomShape 2"/>
          <p:cNvSpPr/>
          <p:nvPr/>
        </p:nvSpPr>
        <p:spPr>
          <a:xfrm>
            <a:off x="1293840" y="3031200"/>
            <a:ext cx="3716280" cy="24361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 anchorCtr="1"/>
          <a:p>
            <a:pPr algn="ctr">
              <a:lnSpc>
                <a:spcPct val="100000"/>
              </a:lnSpc>
            </a:pPr>
            <a:r>
              <a:rPr lang="hu-HU" sz="3200" strike="noStrike">
                <a:solidFill>
                  <a:srgbClr val="262626"/>
                </a:solidFill>
                <a:latin typeface="Garamond"/>
                <a:ea typeface="DejaVu Sans"/>
              </a:rPr>
              <a:t>Benyújtás helye: ROP</a:t>
            </a:r>
            <a:endParaRPr/>
          </a:p>
          <a:p>
            <a:pPr algn="ctr">
              <a:lnSpc>
                <a:spcPct val="100000"/>
              </a:lnSpc>
            </a:pPr>
            <a:r>
              <a:rPr lang="hu-HU" sz="3200" strike="noStrike">
                <a:solidFill>
                  <a:srgbClr val="262626"/>
                </a:solidFill>
                <a:latin typeface="Garamond"/>
                <a:ea typeface="DejaVu Sans"/>
              </a:rPr>
              <a:t>Támogatás összege: 74.812.342 Ft</a:t>
            </a:r>
            <a:endParaRPr/>
          </a:p>
          <a:p>
            <a:pPr algn="ctr">
              <a:lnSpc>
                <a:spcPct val="100000"/>
              </a:lnSpc>
            </a:pPr>
            <a:r>
              <a:rPr lang="hu-HU" sz="3200" strike="noStrike">
                <a:solidFill>
                  <a:srgbClr val="262626"/>
                </a:solidFill>
                <a:latin typeface="Garamond"/>
                <a:ea typeface="DejaVu Sans"/>
              </a:rPr>
              <a:t>Önerő összege: -</a:t>
            </a:r>
            <a:endParaRPr/>
          </a:p>
        </p:txBody>
      </p:sp>
    </p:spTree>
  </p:cSld>
  <p:timing>
    <p:tnLst>
      <p:par>
        <p:cTn id="3" dur="indefinite" restart="never" nodeType="tmRoot">
          <p:childTnLst>
            <p:seq>
              <p:cTn id="4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CustomShape 1"/>
          <p:cNvSpPr/>
          <p:nvPr/>
        </p:nvSpPr>
        <p:spPr>
          <a:xfrm>
            <a:off x="1293840" y="1094400"/>
            <a:ext cx="3716280" cy="16635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 anchorCtr="1"/>
          <a:p>
            <a:pPr algn="ctr">
              <a:lnSpc>
                <a:spcPct val="100000"/>
              </a:lnSpc>
            </a:pPr>
            <a:r>
              <a:rPr lang="hu-HU" sz="3200" strike="noStrike">
                <a:solidFill>
                  <a:srgbClr val="262626"/>
                </a:solidFill>
                <a:latin typeface="Garamond"/>
                <a:ea typeface="DejaVu Sans"/>
              </a:rPr>
              <a:t>Biztos Kezdet Gyerekház kiépítése</a:t>
            </a:r>
            <a:endParaRPr/>
          </a:p>
        </p:txBody>
      </p:sp>
      <p:pic>
        <p:nvPicPr>
          <p:cNvPr id="48" name="Tartalom helye 4" descr=""/>
          <p:cNvPicPr/>
          <p:nvPr/>
        </p:nvPicPr>
        <p:blipFill>
          <a:blip r:embed="rId1"/>
          <a:stretch/>
        </p:blipFill>
        <p:spPr>
          <a:xfrm>
            <a:off x="5418000" y="1377720"/>
            <a:ext cx="5468400" cy="4100760"/>
          </a:xfrm>
          <a:prstGeom prst="rect">
            <a:avLst/>
          </a:prstGeom>
          <a:ln>
            <a:noFill/>
          </a:ln>
        </p:spPr>
      </p:pic>
      <p:sp>
        <p:nvSpPr>
          <p:cNvPr id="49" name="CustomShape 2"/>
          <p:cNvSpPr/>
          <p:nvPr/>
        </p:nvSpPr>
        <p:spPr>
          <a:xfrm>
            <a:off x="1293840" y="3031200"/>
            <a:ext cx="3716280" cy="24361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 anchorCtr="1"/>
          <a:p>
            <a:pPr algn="ctr">
              <a:lnSpc>
                <a:spcPct val="100000"/>
              </a:lnSpc>
            </a:pPr>
            <a:r>
              <a:rPr lang="hu-HU" sz="2800" strike="noStrike">
                <a:solidFill>
                  <a:srgbClr val="262626"/>
                </a:solidFill>
                <a:latin typeface="Garamond"/>
                <a:ea typeface="DejaVu Sans"/>
              </a:rPr>
              <a:t>Benyújtás helye: TÁMOP</a:t>
            </a:r>
            <a:endParaRPr/>
          </a:p>
          <a:p>
            <a:pPr algn="ctr">
              <a:lnSpc>
                <a:spcPct val="100000"/>
              </a:lnSpc>
            </a:pPr>
            <a:r>
              <a:rPr lang="hu-HU" sz="2800" strike="noStrike">
                <a:solidFill>
                  <a:srgbClr val="262626"/>
                </a:solidFill>
                <a:latin typeface="Garamond"/>
                <a:ea typeface="DejaVu Sans"/>
              </a:rPr>
              <a:t>Támogatás összege: 40.000.000</a:t>
            </a:r>
            <a:endParaRPr/>
          </a:p>
          <a:p>
            <a:pPr algn="ctr">
              <a:lnSpc>
                <a:spcPct val="100000"/>
              </a:lnSpc>
            </a:pPr>
            <a:r>
              <a:rPr lang="hu-HU" sz="2800" strike="noStrike">
                <a:solidFill>
                  <a:srgbClr val="262626"/>
                </a:solidFill>
                <a:latin typeface="Garamond"/>
                <a:ea typeface="DejaVu Sans"/>
              </a:rPr>
              <a:t>Önerő összege: -</a:t>
            </a:r>
            <a:endParaRPr/>
          </a:p>
        </p:txBody>
      </p:sp>
    </p:spTree>
  </p:cSld>
  <p:timing>
    <p:tnLst>
      <p:par>
        <p:cTn id="5" dur="indefinite" restart="never" nodeType="tmRoot">
          <p:childTnLst>
            <p:seq>
              <p:cTn id="6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0</TotalTime>
  <Application>LibreOffice/4.4.3.2$Windows_x86 LibreOffice_project/88805f81e9fe61362df02b9941de8e38a9b5fd16</Application>
  <Paragraphs>130</Paragraphs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2015-08-10T09:03:10Z</dcterms:created>
  <dc:creator>james</dc:creator>
  <dc:language>hu-HU</dc:language>
  <dcterms:modified xsi:type="dcterms:W3CDTF">2016-02-03T11:31:43Z</dcterms:modified>
  <cp:revision>30</cp:revision>
  <dc:title>15 év legfontosabb fejlesztései</dc:titl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ppVersion">
    <vt:lpwstr>15.0000</vt:lpwstr>
  </property>
  <property fmtid="{D5CDD505-2E9C-101B-9397-08002B2CF9AE}" pid="3" name="HiddenSlides">
    <vt:i4>0</vt:i4>
  </property>
  <property fmtid="{D5CDD505-2E9C-101B-9397-08002B2CF9AE}" pid="4" name="HyperlinksChanged">
    <vt:bool>0</vt:bool>
  </property>
  <property fmtid="{D5CDD505-2E9C-101B-9397-08002B2CF9AE}" pid="5" name="LinksUpToDate">
    <vt:bool>0</vt:bool>
  </property>
  <property fmtid="{D5CDD505-2E9C-101B-9397-08002B2CF9AE}" pid="6" name="MMClips">
    <vt:i4>0</vt:i4>
  </property>
  <property fmtid="{D5CDD505-2E9C-101B-9397-08002B2CF9AE}" pid="7" name="Notes">
    <vt:i4>0</vt:i4>
  </property>
  <property fmtid="{D5CDD505-2E9C-101B-9397-08002B2CF9AE}" pid="8" name="PresentationFormat">
    <vt:lpwstr>Szélesvásznú</vt:lpwstr>
  </property>
  <property fmtid="{D5CDD505-2E9C-101B-9397-08002B2CF9AE}" pid="9" name="ScaleCrop">
    <vt:bool>0</vt:bool>
  </property>
  <property fmtid="{D5CDD505-2E9C-101B-9397-08002B2CF9AE}" pid="10" name="ShareDoc">
    <vt:bool>0</vt:bool>
  </property>
  <property fmtid="{D5CDD505-2E9C-101B-9397-08002B2CF9AE}" pid="11" name="Slides">
    <vt:i4>42</vt:i4>
  </property>
</Properties>
</file>