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.xml" ContentType="application/vnd.openxmlformats-officedocument.presentationml.slideLayout+xml"/>
  <Override PartName="/ppt/media/image12.png" ContentType="image/png"/>
  <Override PartName="/ppt/media/image11.png" ContentType="image/png"/>
  <Override PartName="/ppt/media/image10.png" ContentType="image/png"/>
  <Override PartName="/ppt/media/image9.png" ContentType="image/png"/>
  <Override PartName="/ppt/media/image7.jpeg" ContentType="image/jpeg"/>
  <Override PartName="/ppt/media/image6.png" ContentType="image/png"/>
  <Override PartName="/ppt/media/image14.jpeg" ContentType="image/jpeg"/>
  <Override PartName="/ppt/media/image5.png" ContentType="image/png"/>
  <Override PartName="/ppt/media/image4.png" ContentType="image/png"/>
  <Override PartName="/ppt/media/image3.png" ContentType="image/png"/>
  <Override PartName="/ppt/media/image13.jpeg" ContentType="image/jpeg"/>
  <Override PartName="/ppt/media/image2.png" ContentType="image/png"/>
  <Override PartName="/ppt/media/image8.png" ContentType="image/png"/>
  <Override PartName="/ppt/media/image1.jpeg" ContentType="image/jpeg"/>
  <Override PartName="/ppt/theme/theme2.xml" ContentType="application/vnd.openxmlformats-officedocument.theme+xml"/>
  <Override PartName="/ppt/theme/theme1.xml" ContentType="application/vnd.openxmlformats-officedocument.theme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1.png"/><Relationship Id="rId3" Type="http://schemas.openxmlformats.org/officeDocument/2006/relationships/image" Target="../media/image12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9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40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5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6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80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81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slideLayout" Target="../slideLayouts/slideLayout1.xml"/><Relationship Id="rId7" Type="http://schemas.openxmlformats.org/officeDocument/2006/relationships/slideLayout" Target="../slideLayouts/slideLayout2.xml"/><Relationship Id="rId8" Type="http://schemas.openxmlformats.org/officeDocument/2006/relationships/slideLayout" Target="../slideLayouts/slideLayout3.xml"/><Relationship Id="rId9" Type="http://schemas.openxmlformats.org/officeDocument/2006/relationships/slideLayout" Target="../slideLayouts/slideLayout4.xml"/><Relationship Id="rId10" Type="http://schemas.openxmlformats.org/officeDocument/2006/relationships/slideLayout" Target="../slideLayouts/slideLayout5.xml"/><Relationship Id="rId11" Type="http://schemas.openxmlformats.org/officeDocument/2006/relationships/slideLayout" Target="../slideLayouts/slideLayout6.xml"/><Relationship Id="rId12" Type="http://schemas.openxmlformats.org/officeDocument/2006/relationships/slideLayout" Target="../slideLayouts/slideLayout7.xml"/><Relationship Id="rId13" Type="http://schemas.openxmlformats.org/officeDocument/2006/relationships/slideLayout" Target="../slideLayouts/slideLayout8.xml"/><Relationship Id="rId14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11.xml"/><Relationship Id="rId17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7.jpe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4.xml"/><Relationship Id="rId8" Type="http://schemas.openxmlformats.org/officeDocument/2006/relationships/slideLayout" Target="../slideLayouts/slideLayout15.xml"/><Relationship Id="rId9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7080" cy="6854400"/>
          </a:xfrm>
          <a:prstGeom prst="rect">
            <a:avLst/>
          </a:prstGeom>
          <a:ln>
            <a:noFill/>
          </a:ln>
        </p:spPr>
      </p:pic>
      <p:sp>
        <p:nvSpPr>
          <p:cNvPr id="1" name="CustomShape 1"/>
          <p:cNvSpPr/>
          <p:nvPr/>
        </p:nvSpPr>
        <p:spPr>
          <a:xfrm>
            <a:off x="608040" y="609480"/>
            <a:ext cx="10971000" cy="563688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2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440" cy="604800"/>
          </a:xfrm>
          <a:prstGeom prst="rect">
            <a:avLst/>
          </a:prstGeom>
          <a:ln>
            <a:noFill/>
          </a:ln>
        </p:spPr>
      </p:pic>
      <p:pic>
        <p:nvPicPr>
          <p:cNvPr id="3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440" cy="604800"/>
          </a:xfrm>
          <a:prstGeom prst="rect">
            <a:avLst/>
          </a:prstGeom>
          <a:ln>
            <a:noFill/>
          </a:ln>
        </p:spPr>
      </p:pic>
      <p:sp>
        <p:nvSpPr>
          <p:cNvPr id="4" name="Line 2"/>
          <p:cNvSpPr/>
          <p:nvPr/>
        </p:nvSpPr>
        <p:spPr>
          <a:xfrm>
            <a:off x="1396080" y="2912400"/>
            <a:ext cx="3514320" cy="0"/>
          </a:xfrm>
          <a:prstGeom prst="line">
            <a:avLst/>
          </a:prstGeom>
          <a:ln>
            <a:noFill/>
          </a:ln>
        </p:spPr>
      </p:sp>
      <p:sp>
        <p:nvSpPr>
          <p:cNvPr id="5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6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6"/>
    <p:sldLayoutId id="2147483650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  <p:sldLayoutId id="2147483660" r:id="rId17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7080" cy="6854400"/>
          </a:xfrm>
          <a:prstGeom prst="rect">
            <a:avLst/>
          </a:prstGeom>
          <a:ln>
            <a:noFill/>
          </a:ln>
        </p:spPr>
      </p:pic>
      <p:sp>
        <p:nvSpPr>
          <p:cNvPr id="42" name="CustomShape 1"/>
          <p:cNvSpPr/>
          <p:nvPr/>
        </p:nvSpPr>
        <p:spPr>
          <a:xfrm>
            <a:off x="608040" y="609480"/>
            <a:ext cx="10971000" cy="563688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43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440" cy="604800"/>
          </a:xfrm>
          <a:prstGeom prst="rect">
            <a:avLst/>
          </a:prstGeom>
          <a:ln>
            <a:noFill/>
          </a:ln>
        </p:spPr>
      </p:pic>
      <p:pic>
        <p:nvPicPr>
          <p:cNvPr id="44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440" cy="604800"/>
          </a:xfrm>
          <a:prstGeom prst="rect">
            <a:avLst/>
          </a:prstGeom>
          <a:ln>
            <a:noFill/>
          </a:ln>
        </p:spPr>
      </p:pic>
      <p:sp>
        <p:nvSpPr>
          <p:cNvPr id="45" name="Line 2"/>
          <p:cNvSpPr/>
          <p:nvPr/>
        </p:nvSpPr>
        <p:spPr>
          <a:xfrm>
            <a:off x="1396080" y="2421360"/>
            <a:ext cx="9407160" cy="0"/>
          </a:xfrm>
          <a:prstGeom prst="line">
            <a:avLst/>
          </a:prstGeom>
          <a:ln>
            <a:noFill/>
          </a:ln>
        </p:spPr>
      </p:sp>
      <p:sp>
        <p:nvSpPr>
          <p:cNvPr id="46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47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2" r:id="rId16"/>
    <p:sldLayoutId id="2147483673" r:id="rId17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CustomShape 1"/>
          <p:cNvSpPr/>
          <p:nvPr/>
        </p:nvSpPr>
        <p:spPr>
          <a:xfrm>
            <a:off x="1293840" y="831240"/>
            <a:ext cx="3716640" cy="1927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3600" strike="noStrike">
                <a:solidFill>
                  <a:srgbClr val="262626"/>
                </a:solidFill>
                <a:latin typeface="Garamond"/>
                <a:ea typeface="DejaVu Sans"/>
              </a:rPr>
              <a:t>Gémeskút, gyümölcsös, parkosítás</a:t>
            </a:r>
            <a:endParaRPr/>
          </a:p>
        </p:txBody>
      </p:sp>
      <p:pic>
        <p:nvPicPr>
          <p:cNvPr id="83" name="Tartalom helye 8" descr=""/>
          <p:cNvPicPr/>
          <p:nvPr/>
        </p:nvPicPr>
        <p:blipFill>
          <a:blip r:embed="rId1"/>
          <a:stretch/>
        </p:blipFill>
        <p:spPr>
          <a:xfrm>
            <a:off x="5418000" y="1377720"/>
            <a:ext cx="5468760" cy="4101120"/>
          </a:xfrm>
          <a:prstGeom prst="rect">
            <a:avLst/>
          </a:prstGeom>
          <a:ln>
            <a:noFill/>
          </a:ln>
        </p:spPr>
      </p:pic>
      <p:sp>
        <p:nvSpPr>
          <p:cNvPr id="84" name="CustomShape 2"/>
          <p:cNvSpPr/>
          <p:nvPr/>
        </p:nvSpPr>
        <p:spPr>
          <a:xfrm>
            <a:off x="1293840" y="3031200"/>
            <a:ext cx="3716640" cy="2436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3600" strike="noStrike">
                <a:solidFill>
                  <a:srgbClr val="262626"/>
                </a:solidFill>
                <a:latin typeface="Garamond"/>
                <a:ea typeface="DejaVu Sans"/>
              </a:rPr>
              <a:t>Pancivis Alapítvány támogatásával</a:t>
            </a:r>
            <a:endParaRPr/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CustomShape 1"/>
          <p:cNvSpPr/>
          <p:nvPr/>
        </p:nvSpPr>
        <p:spPr>
          <a:xfrm>
            <a:off x="1293840" y="1122120"/>
            <a:ext cx="3716640" cy="1636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3200" strike="noStrike">
                <a:solidFill>
                  <a:srgbClr val="262626"/>
                </a:solidFill>
                <a:latin typeface="Garamond"/>
                <a:ea typeface="DejaVu Sans"/>
              </a:rPr>
              <a:t>Széchenyi úti buszmegállók és buszöböl kiépítése</a:t>
            </a:r>
            <a:endParaRPr/>
          </a:p>
        </p:txBody>
      </p:sp>
      <p:sp>
        <p:nvSpPr>
          <p:cNvPr id="86" name="CustomShape 2"/>
          <p:cNvSpPr/>
          <p:nvPr/>
        </p:nvSpPr>
        <p:spPr>
          <a:xfrm>
            <a:off x="1293840" y="3031200"/>
            <a:ext cx="3716640" cy="2436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TEKI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5.673.917 Ft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-</a:t>
            </a:r>
            <a:endParaRPr/>
          </a:p>
        </p:txBody>
      </p:sp>
      <p:pic>
        <p:nvPicPr>
          <p:cNvPr id="87" name="Tartalom helye 6" descr=""/>
          <p:cNvPicPr/>
          <p:nvPr/>
        </p:nvPicPr>
        <p:blipFill>
          <a:blip r:embed="rId1"/>
          <a:stretch/>
        </p:blipFill>
        <p:spPr>
          <a:xfrm>
            <a:off x="5418000" y="1377720"/>
            <a:ext cx="5468760" cy="410112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CustomShape 1"/>
          <p:cNvSpPr/>
          <p:nvPr/>
        </p:nvSpPr>
        <p:spPr>
          <a:xfrm>
            <a:off x="1295280" y="982080"/>
            <a:ext cx="9599400" cy="1302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4000" strike="noStrike">
                <a:solidFill>
                  <a:srgbClr val="262626"/>
                </a:solidFill>
                <a:latin typeface="Garamond"/>
                <a:ea typeface="DejaVu Sans"/>
              </a:rPr>
              <a:t>Azbesztcement alapú ivóvíz fővezetékek cseréje</a:t>
            </a:r>
            <a:endParaRPr/>
          </a:p>
        </p:txBody>
      </p:sp>
      <p:sp>
        <p:nvSpPr>
          <p:cNvPr id="89" name="CustomShape 2"/>
          <p:cNvSpPr/>
          <p:nvPr/>
        </p:nvSpPr>
        <p:spPr>
          <a:xfrm>
            <a:off x="1295280" y="2557080"/>
            <a:ext cx="9599400" cy="3317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Svájci Alap</a:t>
            </a:r>
            <a:endParaRPr/>
          </a:p>
          <a:p>
            <a:pPr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137.399.507 Ft</a:t>
            </a:r>
            <a:endParaRPr/>
          </a:p>
          <a:p>
            <a:pPr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-</a:t>
            </a:r>
            <a:endParaRPr/>
          </a:p>
        </p:txBody>
      </p:sp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CustomShape 1"/>
          <p:cNvSpPr/>
          <p:nvPr/>
        </p:nvSpPr>
        <p:spPr>
          <a:xfrm>
            <a:off x="1295280" y="982080"/>
            <a:ext cx="9599400" cy="1302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5400" strike="noStrike">
                <a:solidFill>
                  <a:srgbClr val="262626"/>
                </a:solidFill>
                <a:latin typeface="Garamond"/>
                <a:ea typeface="DejaVu Sans"/>
              </a:rPr>
              <a:t>Egészségfejlesztő program</a:t>
            </a:r>
            <a:endParaRPr/>
          </a:p>
        </p:txBody>
      </p:sp>
      <p:sp>
        <p:nvSpPr>
          <p:cNvPr id="91" name="CustomShape 2"/>
          <p:cNvSpPr/>
          <p:nvPr/>
        </p:nvSpPr>
        <p:spPr>
          <a:xfrm>
            <a:off x="1295280" y="2557080"/>
            <a:ext cx="9599400" cy="3317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TÁMOP</a:t>
            </a:r>
            <a:endParaRPr/>
          </a:p>
          <a:p>
            <a:pPr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9.958.639 Ft</a:t>
            </a:r>
            <a:endParaRPr/>
          </a:p>
          <a:p>
            <a:pPr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-</a:t>
            </a:r>
            <a:endParaRPr/>
          </a:p>
        </p:txBody>
      </p:sp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CustomShape 1"/>
          <p:cNvSpPr/>
          <p:nvPr/>
        </p:nvSpPr>
        <p:spPr>
          <a:xfrm>
            <a:off x="1295280" y="982080"/>
            <a:ext cx="9599400" cy="1302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5400" strike="noStrike">
                <a:solidFill>
                  <a:srgbClr val="262626"/>
                </a:solidFill>
                <a:latin typeface="Garamond"/>
                <a:ea typeface="DejaVu Sans"/>
              </a:rPr>
              <a:t>Egységes falukép</a:t>
            </a:r>
            <a:endParaRPr/>
          </a:p>
        </p:txBody>
      </p:sp>
      <p:sp>
        <p:nvSpPr>
          <p:cNvPr id="93" name="CustomShape 2"/>
          <p:cNvSpPr/>
          <p:nvPr/>
        </p:nvSpPr>
        <p:spPr>
          <a:xfrm>
            <a:off x="1295280" y="2557080"/>
            <a:ext cx="9599400" cy="3317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LEADER</a:t>
            </a:r>
            <a:endParaRPr/>
          </a:p>
          <a:p>
            <a:pPr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2.860.000</a:t>
            </a:r>
            <a:endParaRPr/>
          </a:p>
          <a:p>
            <a:pPr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Önrész összege: 260.000 Ft</a:t>
            </a:r>
            <a:endParaRPr/>
          </a:p>
        </p:txBody>
      </p:sp>
    </p:spTree>
  </p:cSld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Application>LibreOffice/4.4.3.2$Windows_x86 LibreOffice_project/88805f81e9fe61362df02b9941de8e38a9b5fd16</Application>
  <Paragraphs>130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2015-08-10T09:03:10Z</dcterms:created>
  <dc:creator>james</dc:creator>
  <dc:language>hu-HU</dc:language>
  <dcterms:modified xsi:type="dcterms:W3CDTF">2016-02-03T11:26:46Z</dcterms:modified>
  <cp:revision>29</cp:revision>
  <dc:title>15 év legfontosabb fejlesztései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Szélesvásznú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42</vt:i4>
  </property>
</Properties>
</file>