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_rels/slideLayout3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20.jpeg" ContentType="image/jpeg"/>
  <Override PartName="/ppt/media/image15.png" ContentType="image/png"/>
  <Override PartName="/ppt/media/image14.png" ContentType="image/png"/>
  <Override PartName="/ppt/media/image12.png" ContentType="image/png"/>
  <Override PartName="/ppt/media/image19.jpeg" ContentType="image/jpeg"/>
  <Override PartName="/ppt/media/image11.png" ContentType="image/png"/>
  <Override PartName="/ppt/media/image10.png" ContentType="image/png"/>
  <Override PartName="/ppt/media/image9.png" ContentType="image/png"/>
  <Override PartName="/ppt/media/image18.png" ContentType="image/png"/>
  <Override PartName="/ppt/media/image7.jpeg" ContentType="image/jpeg"/>
  <Override PartName="/ppt/media/image6.png" ContentType="image/png"/>
  <Override PartName="/ppt/media/image5.png" ContentType="image/png"/>
  <Override PartName="/ppt/media/image4.png" ContentType="image/png"/>
  <Override PartName="/ppt/media/image17.png" ContentType="image/png"/>
  <Override PartName="/ppt/media/image3.png" ContentType="image/png"/>
  <Override PartName="/ppt/media/image16.png" ContentType="image/png"/>
  <Override PartName="/ppt/media/image13.jpeg" ContentType="image/jpeg"/>
  <Override PartName="/ppt/media/image2.png" ContentType="image/png"/>
  <Override PartName="/ppt/media/image8.png" ContentType="image/png"/>
  <Override PartName="/ppt/media/image1.jpeg" ContentType="image/jpeg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7.png"/><Relationship Id="rId3" Type="http://schemas.openxmlformats.org/officeDocument/2006/relationships/image" Target="../media/image18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9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0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80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81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20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21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Relationship Id="rId13" Type="http://schemas.openxmlformats.org/officeDocument/2006/relationships/slideLayout" Target="../slideLayouts/slideLayout8.xml"/><Relationship Id="rId14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7.jpe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4.xml"/><Relationship Id="rId8" Type="http://schemas.openxmlformats.org/officeDocument/2006/relationships/slideLayout" Target="../slideLayouts/slideLayout15.xml"/><Relationship Id="rId9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13.jpe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6.xml"/><Relationship Id="rId8" Type="http://schemas.openxmlformats.org/officeDocument/2006/relationships/slideLayout" Target="../slideLayouts/slideLayout27.xml"/><Relationship Id="rId9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1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3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4" name="Line 2"/>
          <p:cNvSpPr/>
          <p:nvPr/>
        </p:nvSpPr>
        <p:spPr>
          <a:xfrm>
            <a:off x="1396080" y="2912400"/>
            <a:ext cx="3514320" cy="0"/>
          </a:xfrm>
          <a:prstGeom prst="line">
            <a:avLst/>
          </a:prstGeom>
          <a:ln>
            <a:noFill/>
          </a:ln>
        </p:spPr>
      </p:sp>
      <p:sp>
        <p:nvSpPr>
          <p:cNvPr id="5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6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  <p:sldLayoutId id="2147483660" r:id="rId17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42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43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44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45" name="Line 2"/>
          <p:cNvSpPr/>
          <p:nvPr/>
        </p:nvSpPr>
        <p:spPr>
          <a:xfrm>
            <a:off x="1396080" y="2421360"/>
            <a:ext cx="9407160" cy="0"/>
          </a:xfrm>
          <a:prstGeom prst="line">
            <a:avLst/>
          </a:prstGeom>
          <a:ln>
            <a:noFill/>
          </a:ln>
        </p:spPr>
      </p:sp>
      <p:sp>
        <p:nvSpPr>
          <p:cNvPr id="46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83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84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85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86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25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CustomShape 1"/>
          <p:cNvSpPr/>
          <p:nvPr/>
        </p:nvSpPr>
        <p:spPr>
          <a:xfrm>
            <a:off x="1295280" y="4815360"/>
            <a:ext cx="9607680" cy="100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Rózsalugas</a:t>
            </a:r>
            <a:endParaRPr/>
          </a:p>
        </p:txBody>
      </p:sp>
      <p:pic>
        <p:nvPicPr>
          <p:cNvPr id="123" name="Kép helye 4" descr=""/>
          <p:cNvPicPr/>
          <p:nvPr/>
        </p:nvPicPr>
        <p:blipFill>
          <a:blip r:embed="rId1"/>
          <a:srcRect l="0" t="28014" r="0" b="28014"/>
          <a:stretch/>
        </p:blipFill>
        <p:spPr>
          <a:xfrm>
            <a:off x="1041480" y="1041480"/>
            <a:ext cx="10103760" cy="3333600"/>
          </a:xfrm>
          <a:prstGeom prst="rect">
            <a:avLst/>
          </a:prstGeom>
          <a:ln w="57240">
            <a:solidFill>
              <a:schemeClr val="tx1">
                <a:lumMod val="50000"/>
                <a:lumOff val="50000"/>
              </a:schemeClr>
            </a:solidFill>
            <a:miter/>
          </a:ln>
          <a:effectLst>
            <a:innerShdw blurRad="57150" dir="14460000" dist="38100">
              <a:srgbClr val="000000">
                <a:alpha val="70000"/>
              </a:srgbClr>
            </a:innerShdw>
          </a:effectLst>
        </p:spPr>
      </p:pic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ustomShape 1"/>
          <p:cNvSpPr/>
          <p:nvPr/>
        </p:nvSpPr>
        <p:spPr>
          <a:xfrm>
            <a:off x="1293840" y="1388520"/>
            <a:ext cx="3716280" cy="1369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Fogorvosi rendelő komplex akadálymentesítése</a:t>
            </a:r>
            <a:endParaRPr/>
          </a:p>
        </p:txBody>
      </p:sp>
      <p:sp>
        <p:nvSpPr>
          <p:cNvPr id="125" name="CustomShape 2"/>
          <p:cNvSpPr/>
          <p:nvPr/>
        </p:nvSpPr>
        <p:spPr>
          <a:xfrm>
            <a:off x="1293840" y="3031200"/>
            <a:ext cx="3716280" cy="243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24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ÉMOP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4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6.692.718 Ft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4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352.250 Ft</a:t>
            </a:r>
            <a:endParaRPr/>
          </a:p>
        </p:txBody>
      </p:sp>
      <p:pic>
        <p:nvPicPr>
          <p:cNvPr id="126" name="Tartalom helye 9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400" cy="41007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Application>LibreOffice/4.4.3.2$Windows_x86 LibreOffice_project/88805f81e9fe61362df02b9941de8e38a9b5fd16</Application>
  <Paragraphs>130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2015-08-10T09:03:10Z</dcterms:created>
  <dc:creator>james</dc:creator>
  <dc:language>hu-HU</dc:language>
  <dcterms:modified xsi:type="dcterms:W3CDTF">2016-02-03T11:36:16Z</dcterms:modified>
  <cp:revision>30</cp:revision>
  <dc:title>15 év legfontosabb fejlesztései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Szélesvásznú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42</vt:i4>
  </property>
</Properties>
</file>